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5" r:id="rId4"/>
  </p:sldMasterIdLst>
  <p:notesMasterIdLst>
    <p:notesMasterId r:id="rId23"/>
  </p:notesMasterIdLst>
  <p:sldIdLst>
    <p:sldId id="256" r:id="rId5"/>
    <p:sldId id="270" r:id="rId6"/>
    <p:sldId id="282" r:id="rId7"/>
    <p:sldId id="280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9" r:id="rId17"/>
    <p:sldId id="273" r:id="rId18"/>
    <p:sldId id="276" r:id="rId19"/>
    <p:sldId id="277" r:id="rId20"/>
    <p:sldId id="278" r:id="rId21"/>
    <p:sldId id="281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00FF"/>
    <a:srgbClr val="009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58" autoAdjust="0"/>
  </p:normalViewPr>
  <p:slideViewPr>
    <p:cSldViewPr>
      <p:cViewPr varScale="1">
        <p:scale>
          <a:sx n="99" d="100"/>
          <a:sy n="99" d="100"/>
        </p:scale>
        <p:origin x="15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, Robin" userId="83d79e9a-ea3b-4365-b1b9-e83c17cb342b" providerId="ADAL" clId="{A4CBFB52-C8BA-46EF-ADA4-9BDC0225EB1A}"/>
    <pc:docChg chg="undo custSel addSld delSld modSld sldOrd modMainMaster">
      <pc:chgData name="Lucas, Robin" userId="83d79e9a-ea3b-4365-b1b9-e83c17cb342b" providerId="ADAL" clId="{A4CBFB52-C8BA-46EF-ADA4-9BDC0225EB1A}" dt="2023-06-25T13:25:11.725" v="1119" actId="20577"/>
      <pc:docMkLst>
        <pc:docMk/>
      </pc:docMkLst>
      <pc:sldChg chg="addSp delSp modSp mod">
        <pc:chgData name="Lucas, Robin" userId="83d79e9a-ea3b-4365-b1b9-e83c17cb342b" providerId="ADAL" clId="{A4CBFB52-C8BA-46EF-ADA4-9BDC0225EB1A}" dt="2023-06-24T20:35:07.380" v="351" actId="767"/>
        <pc:sldMkLst>
          <pc:docMk/>
          <pc:sldMk cId="0" sldId="259"/>
        </pc:sldMkLst>
        <pc:spChg chg="add mod">
          <ac:chgData name="Lucas, Robin" userId="83d79e9a-ea3b-4365-b1b9-e83c17cb342b" providerId="ADAL" clId="{A4CBFB52-C8BA-46EF-ADA4-9BDC0225EB1A}" dt="2023-06-24T20:26:59.487" v="296" actId="1076"/>
          <ac:spMkLst>
            <pc:docMk/>
            <pc:sldMk cId="0" sldId="259"/>
            <ac:spMk id="2" creationId="{2C50FBB2-43C3-41A9-B89B-54F515C11857}"/>
          </ac:spMkLst>
        </pc:spChg>
        <pc:spChg chg="add del mod">
          <ac:chgData name="Lucas, Robin" userId="83d79e9a-ea3b-4365-b1b9-e83c17cb342b" providerId="ADAL" clId="{A4CBFB52-C8BA-46EF-ADA4-9BDC0225EB1A}" dt="2023-06-24T20:35:07.380" v="351" actId="767"/>
          <ac:spMkLst>
            <pc:docMk/>
            <pc:sldMk cId="0" sldId="259"/>
            <ac:spMk id="3" creationId="{7D27235A-64FF-036A-7B4F-7117B9C10421}"/>
          </ac:spMkLst>
        </pc:spChg>
        <pc:spChg chg="del">
          <ac:chgData name="Lucas, Robin" userId="83d79e9a-ea3b-4365-b1b9-e83c17cb342b" providerId="ADAL" clId="{A4CBFB52-C8BA-46EF-ADA4-9BDC0225EB1A}" dt="2023-06-24T20:05:42.197" v="6" actId="478"/>
          <ac:spMkLst>
            <pc:docMk/>
            <pc:sldMk cId="0" sldId="259"/>
            <ac:spMk id="1028" creationId="{1CFB5CE2-A182-1A57-330F-407C55F1EEBA}"/>
          </ac:spMkLst>
        </pc:spChg>
        <pc:spChg chg="mod">
          <ac:chgData name="Lucas, Robin" userId="83d79e9a-ea3b-4365-b1b9-e83c17cb342b" providerId="ADAL" clId="{A4CBFB52-C8BA-46EF-ADA4-9BDC0225EB1A}" dt="2023-06-24T20:26:49.112" v="295" actId="20577"/>
          <ac:spMkLst>
            <pc:docMk/>
            <pc:sldMk cId="0" sldId="259"/>
            <ac:spMk id="1029" creationId="{22DFC5FB-B7B5-BB13-0A8A-C1A8C8A8D1C3}"/>
          </ac:spMkLst>
        </pc:spChg>
      </pc:sldChg>
      <pc:sldChg chg="addSp delSp modSp mod modNotesTx">
        <pc:chgData name="Lucas, Robin" userId="83d79e9a-ea3b-4365-b1b9-e83c17cb342b" providerId="ADAL" clId="{A4CBFB52-C8BA-46EF-ADA4-9BDC0225EB1A}" dt="2023-06-24T20:36:10.734" v="365" actId="1076"/>
        <pc:sldMkLst>
          <pc:docMk/>
          <pc:sldMk cId="0" sldId="260"/>
        </pc:sldMkLst>
        <pc:spChg chg="add mod">
          <ac:chgData name="Lucas, Robin" userId="83d79e9a-ea3b-4365-b1b9-e83c17cb342b" providerId="ADAL" clId="{A4CBFB52-C8BA-46EF-ADA4-9BDC0225EB1A}" dt="2023-06-24T20:36:10.734" v="365" actId="1076"/>
          <ac:spMkLst>
            <pc:docMk/>
            <pc:sldMk cId="0" sldId="260"/>
            <ac:spMk id="2" creationId="{24CBD08E-366A-ECBF-563F-A51F81E75BB6}"/>
          </ac:spMkLst>
        </pc:spChg>
        <pc:spChg chg="add del mod">
          <ac:chgData name="Lucas, Robin" userId="83d79e9a-ea3b-4365-b1b9-e83c17cb342b" providerId="ADAL" clId="{A4CBFB52-C8BA-46EF-ADA4-9BDC0225EB1A}" dt="2023-06-24T20:32:49.138" v="316"/>
          <ac:spMkLst>
            <pc:docMk/>
            <pc:sldMk cId="0" sldId="260"/>
            <ac:spMk id="3" creationId="{C0ABC046-F191-50C4-5E87-F71CBF1F519D}"/>
          </ac:spMkLst>
        </pc:spChg>
        <pc:spChg chg="add del">
          <ac:chgData name="Lucas, Robin" userId="83d79e9a-ea3b-4365-b1b9-e83c17cb342b" providerId="ADAL" clId="{A4CBFB52-C8BA-46EF-ADA4-9BDC0225EB1A}" dt="2023-06-24T20:32:49.140" v="318"/>
          <ac:spMkLst>
            <pc:docMk/>
            <pc:sldMk cId="0" sldId="260"/>
            <ac:spMk id="4" creationId="{319D8511-B29F-3CA2-0F5A-FFDFFDC0294D}"/>
          </ac:spMkLst>
        </pc:spChg>
        <pc:spChg chg="add del mod">
          <ac:chgData name="Lucas, Robin" userId="83d79e9a-ea3b-4365-b1b9-e83c17cb342b" providerId="ADAL" clId="{A4CBFB52-C8BA-46EF-ADA4-9BDC0225EB1A}" dt="2023-06-24T20:32:49.140" v="320"/>
          <ac:spMkLst>
            <pc:docMk/>
            <pc:sldMk cId="0" sldId="260"/>
            <ac:spMk id="5" creationId="{7A6A6E4C-B5C3-BFA3-9446-FDF56CE94451}"/>
          </ac:spMkLst>
        </pc:spChg>
        <pc:spChg chg="add del mod">
          <ac:chgData name="Lucas, Robin" userId="83d79e9a-ea3b-4365-b1b9-e83c17cb342b" providerId="ADAL" clId="{A4CBFB52-C8BA-46EF-ADA4-9BDC0225EB1A}" dt="2023-06-24T20:32:49.142" v="322"/>
          <ac:spMkLst>
            <pc:docMk/>
            <pc:sldMk cId="0" sldId="260"/>
            <ac:spMk id="6" creationId="{A9541F9E-3AAF-8868-1B21-CCBF220B0D0B}"/>
          </ac:spMkLst>
        </pc:spChg>
        <pc:spChg chg="add del mod">
          <ac:chgData name="Lucas, Robin" userId="83d79e9a-ea3b-4365-b1b9-e83c17cb342b" providerId="ADAL" clId="{A4CBFB52-C8BA-46EF-ADA4-9BDC0225EB1A}" dt="2023-06-24T20:32:49.144" v="324"/>
          <ac:spMkLst>
            <pc:docMk/>
            <pc:sldMk cId="0" sldId="260"/>
            <ac:spMk id="7" creationId="{89A669A6-102B-D3FC-A91B-C949BC1E8FB1}"/>
          </ac:spMkLst>
        </pc:spChg>
        <pc:spChg chg="add del">
          <ac:chgData name="Lucas, Robin" userId="83d79e9a-ea3b-4365-b1b9-e83c17cb342b" providerId="ADAL" clId="{A4CBFB52-C8BA-46EF-ADA4-9BDC0225EB1A}" dt="2023-06-24T20:33:38.435" v="332"/>
          <ac:spMkLst>
            <pc:docMk/>
            <pc:sldMk cId="0" sldId="260"/>
            <ac:spMk id="8" creationId="{958127C0-E81E-E2AD-0AF6-768D48D7D2BE}"/>
          </ac:spMkLst>
        </pc:spChg>
        <pc:spChg chg="add del mod">
          <ac:chgData name="Lucas, Robin" userId="83d79e9a-ea3b-4365-b1b9-e83c17cb342b" providerId="ADAL" clId="{A4CBFB52-C8BA-46EF-ADA4-9BDC0225EB1A}" dt="2023-06-24T20:33:38.437" v="334"/>
          <ac:spMkLst>
            <pc:docMk/>
            <pc:sldMk cId="0" sldId="260"/>
            <ac:spMk id="9" creationId="{8011F778-8CEE-2BD8-AFB6-D510EC28F49F}"/>
          </ac:spMkLst>
        </pc:spChg>
        <pc:spChg chg="add del mod">
          <ac:chgData name="Lucas, Robin" userId="83d79e9a-ea3b-4365-b1b9-e83c17cb342b" providerId="ADAL" clId="{A4CBFB52-C8BA-46EF-ADA4-9BDC0225EB1A}" dt="2023-06-24T20:33:38.440" v="336"/>
          <ac:spMkLst>
            <pc:docMk/>
            <pc:sldMk cId="0" sldId="260"/>
            <ac:spMk id="10" creationId="{257BACAA-FE62-7A0D-3EA3-6A61BEDBA2FF}"/>
          </ac:spMkLst>
        </pc:spChg>
        <pc:spChg chg="add del">
          <ac:chgData name="Lucas, Robin" userId="83d79e9a-ea3b-4365-b1b9-e83c17cb342b" providerId="ADAL" clId="{A4CBFB52-C8BA-46EF-ADA4-9BDC0225EB1A}" dt="2023-06-24T20:33:38.443" v="338"/>
          <ac:spMkLst>
            <pc:docMk/>
            <pc:sldMk cId="0" sldId="260"/>
            <ac:spMk id="11" creationId="{7E366C10-95B1-01DA-4296-580FED29407E}"/>
          </ac:spMkLst>
        </pc:spChg>
        <pc:spChg chg="add del mod">
          <ac:chgData name="Lucas, Robin" userId="83d79e9a-ea3b-4365-b1b9-e83c17cb342b" providerId="ADAL" clId="{A4CBFB52-C8BA-46EF-ADA4-9BDC0225EB1A}" dt="2023-06-24T20:33:38.444" v="340"/>
          <ac:spMkLst>
            <pc:docMk/>
            <pc:sldMk cId="0" sldId="260"/>
            <ac:spMk id="12" creationId="{FAB901E2-7F3E-F49C-8A1F-C0DAC4F0E9C4}"/>
          </ac:spMkLst>
        </pc:spChg>
        <pc:spChg chg="add del mod">
          <ac:chgData name="Lucas, Robin" userId="83d79e9a-ea3b-4365-b1b9-e83c17cb342b" providerId="ADAL" clId="{A4CBFB52-C8BA-46EF-ADA4-9BDC0225EB1A}" dt="2023-06-24T20:34:53.353" v="345"/>
          <ac:spMkLst>
            <pc:docMk/>
            <pc:sldMk cId="0" sldId="260"/>
            <ac:spMk id="13" creationId="{3C40C8BC-7E14-D768-8AF0-8EE144F6BD32}"/>
          </ac:spMkLst>
        </pc:spChg>
        <pc:spChg chg="add del mod">
          <ac:chgData name="Lucas, Robin" userId="83d79e9a-ea3b-4365-b1b9-e83c17cb342b" providerId="ADAL" clId="{A4CBFB52-C8BA-46EF-ADA4-9BDC0225EB1A}" dt="2023-06-24T20:34:53.354" v="347"/>
          <ac:spMkLst>
            <pc:docMk/>
            <pc:sldMk cId="0" sldId="260"/>
            <ac:spMk id="14" creationId="{CDE8A063-A2E2-892D-6C3F-230B28ACE1E6}"/>
          </ac:spMkLst>
        </pc:spChg>
        <pc:spChg chg="add del mod">
          <ac:chgData name="Lucas, Robin" userId="83d79e9a-ea3b-4365-b1b9-e83c17cb342b" providerId="ADAL" clId="{A4CBFB52-C8BA-46EF-ADA4-9BDC0225EB1A}" dt="2023-06-24T20:34:53.356" v="349"/>
          <ac:spMkLst>
            <pc:docMk/>
            <pc:sldMk cId="0" sldId="260"/>
            <ac:spMk id="15" creationId="{57A3C7EA-81A4-8B71-BBE4-29D6CB3A2B72}"/>
          </ac:spMkLst>
        </pc:spChg>
        <pc:spChg chg="add mod">
          <ac:chgData name="Lucas, Robin" userId="83d79e9a-ea3b-4365-b1b9-e83c17cb342b" providerId="ADAL" clId="{A4CBFB52-C8BA-46EF-ADA4-9BDC0225EB1A}" dt="2023-06-24T20:36:04.567" v="364" actId="1076"/>
          <ac:spMkLst>
            <pc:docMk/>
            <pc:sldMk cId="0" sldId="260"/>
            <ac:spMk id="16" creationId="{DB4C44D8-1586-1C8E-F006-C86CE89DB336}"/>
          </ac:spMkLst>
        </pc:spChg>
        <pc:graphicFrameChg chg="mod">
          <ac:chgData name="Lucas, Robin" userId="83d79e9a-ea3b-4365-b1b9-e83c17cb342b" providerId="ADAL" clId="{A4CBFB52-C8BA-46EF-ADA4-9BDC0225EB1A}" dt="2023-06-24T20:34:50.868" v="343" actId="767"/>
          <ac:graphicFrameMkLst>
            <pc:docMk/>
            <pc:sldMk cId="0" sldId="260"/>
            <ac:graphicFrameMk id="2050" creationId="{0712C743-5E73-3241-4F29-99CE50DF5069}"/>
          </ac:graphicFrameMkLst>
        </pc:graphicFrameChg>
      </pc:sldChg>
      <pc:sldChg chg="modSp mod addAnim delAnim modAnim modNotesTx">
        <pc:chgData name="Lucas, Robin" userId="83d79e9a-ea3b-4365-b1b9-e83c17cb342b" providerId="ADAL" clId="{A4CBFB52-C8BA-46EF-ADA4-9BDC0225EB1A}" dt="2023-06-24T20:46:17.791" v="565" actId="20577"/>
        <pc:sldMkLst>
          <pc:docMk/>
          <pc:sldMk cId="0" sldId="264"/>
        </pc:sldMkLst>
        <pc:spChg chg="mod">
          <ac:chgData name="Lucas, Robin" userId="83d79e9a-ea3b-4365-b1b9-e83c17cb342b" providerId="ADAL" clId="{A4CBFB52-C8BA-46EF-ADA4-9BDC0225EB1A}" dt="2023-06-24T20:42:23.401" v="485" actId="20577"/>
          <ac:spMkLst>
            <pc:docMk/>
            <pc:sldMk cId="0" sldId="264"/>
            <ac:spMk id="4099" creationId="{FB22157B-A856-2C0F-D6E0-2091FC2C2B11}"/>
          </ac:spMkLst>
        </pc:spChg>
        <pc:spChg chg="mod">
          <ac:chgData name="Lucas, Robin" userId="83d79e9a-ea3b-4365-b1b9-e83c17cb342b" providerId="ADAL" clId="{A4CBFB52-C8BA-46EF-ADA4-9BDC0225EB1A}" dt="2023-06-24T20:46:17.791" v="565" actId="20577"/>
          <ac:spMkLst>
            <pc:docMk/>
            <pc:sldMk cId="0" sldId="264"/>
            <ac:spMk id="15363" creationId="{6A5766BF-9EE6-943B-F1AE-EC95D22BC8D6}"/>
          </ac:spMkLst>
        </pc:spChg>
      </pc:sldChg>
      <pc:sldChg chg="modSp mod">
        <pc:chgData name="Lucas, Robin" userId="83d79e9a-ea3b-4365-b1b9-e83c17cb342b" providerId="ADAL" clId="{A4CBFB52-C8BA-46EF-ADA4-9BDC0225EB1A}" dt="2023-06-24T20:55:09.206" v="665" actId="20577"/>
        <pc:sldMkLst>
          <pc:docMk/>
          <pc:sldMk cId="0" sldId="265"/>
        </pc:sldMkLst>
        <pc:spChg chg="mod">
          <ac:chgData name="Lucas, Robin" userId="83d79e9a-ea3b-4365-b1b9-e83c17cb342b" providerId="ADAL" clId="{A4CBFB52-C8BA-46EF-ADA4-9BDC0225EB1A}" dt="2023-06-24T20:55:09.206" v="665" actId="20577"/>
          <ac:spMkLst>
            <pc:docMk/>
            <pc:sldMk cId="0" sldId="265"/>
            <ac:spMk id="5124" creationId="{F718843B-11D8-5F11-71A7-2E4B265C3E60}"/>
          </ac:spMkLst>
        </pc:spChg>
      </pc:sldChg>
      <pc:sldChg chg="modSp mod">
        <pc:chgData name="Lucas, Robin" userId="83d79e9a-ea3b-4365-b1b9-e83c17cb342b" providerId="ADAL" clId="{A4CBFB52-C8BA-46EF-ADA4-9BDC0225EB1A}" dt="2023-06-24T21:18:30.860" v="898" actId="1076"/>
        <pc:sldMkLst>
          <pc:docMk/>
          <pc:sldMk cId="0" sldId="269"/>
        </pc:sldMkLst>
        <pc:graphicFrameChg chg="mod modGraphic">
          <ac:chgData name="Lucas, Robin" userId="83d79e9a-ea3b-4365-b1b9-e83c17cb342b" providerId="ADAL" clId="{A4CBFB52-C8BA-46EF-ADA4-9BDC0225EB1A}" dt="2023-06-24T21:18:30.860" v="898" actId="1076"/>
          <ac:graphicFrameMkLst>
            <pc:docMk/>
            <pc:sldMk cId="0" sldId="269"/>
            <ac:graphicFrameMk id="24612" creationId="{8D13A197-4458-E3A3-1B8F-B6FD4871091F}"/>
          </ac:graphicFrameMkLst>
        </pc:graphicFrameChg>
      </pc:sldChg>
      <pc:sldChg chg="addSp delSp modSp mod ord">
        <pc:chgData name="Lucas, Robin" userId="83d79e9a-ea3b-4365-b1b9-e83c17cb342b" providerId="ADAL" clId="{A4CBFB52-C8BA-46EF-ADA4-9BDC0225EB1A}" dt="2023-06-24T20:13:57.112" v="115" actId="1076"/>
        <pc:sldMkLst>
          <pc:docMk/>
          <pc:sldMk cId="0" sldId="270"/>
        </pc:sldMkLst>
        <pc:graphicFrameChg chg="add mod">
          <ac:chgData name="Lucas, Robin" userId="83d79e9a-ea3b-4365-b1b9-e83c17cb342b" providerId="ADAL" clId="{A4CBFB52-C8BA-46EF-ADA4-9BDC0225EB1A}" dt="2023-06-24T20:13:57.112" v="115" actId="1076"/>
          <ac:graphicFrameMkLst>
            <pc:docMk/>
            <pc:sldMk cId="0" sldId="270"/>
            <ac:graphicFrameMk id="3" creationId="{B1B6B400-5971-66E3-7BE9-276953957372}"/>
          </ac:graphicFrameMkLst>
        </pc:graphicFrameChg>
        <pc:picChg chg="add del mod">
          <ac:chgData name="Lucas, Robin" userId="83d79e9a-ea3b-4365-b1b9-e83c17cb342b" providerId="ADAL" clId="{A4CBFB52-C8BA-46EF-ADA4-9BDC0225EB1A}" dt="2023-06-24T20:13:35.320" v="113" actId="478"/>
          <ac:picMkLst>
            <pc:docMk/>
            <pc:sldMk cId="0" sldId="270"/>
            <ac:picMk id="2" creationId="{E6521D5E-8F09-915A-5DC3-4CCED9374963}"/>
          </ac:picMkLst>
        </pc:picChg>
      </pc:sldChg>
      <pc:sldChg chg="modSp mod">
        <pc:chgData name="Lucas, Robin" userId="83d79e9a-ea3b-4365-b1b9-e83c17cb342b" providerId="ADAL" clId="{A4CBFB52-C8BA-46EF-ADA4-9BDC0225EB1A}" dt="2023-06-25T13:19:40.617" v="1035" actId="15"/>
        <pc:sldMkLst>
          <pc:docMk/>
          <pc:sldMk cId="0" sldId="273"/>
        </pc:sldMkLst>
        <pc:spChg chg="mod">
          <ac:chgData name="Lucas, Robin" userId="83d79e9a-ea3b-4365-b1b9-e83c17cb342b" providerId="ADAL" clId="{A4CBFB52-C8BA-46EF-ADA4-9BDC0225EB1A}" dt="2023-06-25T13:19:40.617" v="1035" actId="15"/>
          <ac:spMkLst>
            <pc:docMk/>
            <pc:sldMk cId="0" sldId="273"/>
            <ac:spMk id="18435" creationId="{CEA97C65-FB07-96A6-55B0-6EDEAC1560B7}"/>
          </ac:spMkLst>
        </pc:spChg>
      </pc:sldChg>
      <pc:sldChg chg="modSp mod">
        <pc:chgData name="Lucas, Robin" userId="83d79e9a-ea3b-4365-b1b9-e83c17cb342b" providerId="ADAL" clId="{A4CBFB52-C8BA-46EF-ADA4-9BDC0225EB1A}" dt="2023-06-24T21:15:47.149" v="883" actId="207"/>
        <pc:sldMkLst>
          <pc:docMk/>
          <pc:sldMk cId="0" sldId="276"/>
        </pc:sldMkLst>
        <pc:spChg chg="mod">
          <ac:chgData name="Lucas, Robin" userId="83d79e9a-ea3b-4365-b1b9-e83c17cb342b" providerId="ADAL" clId="{A4CBFB52-C8BA-46EF-ADA4-9BDC0225EB1A}" dt="2023-06-24T21:15:47.149" v="883" actId="207"/>
          <ac:spMkLst>
            <pc:docMk/>
            <pc:sldMk cId="0" sldId="276"/>
            <ac:spMk id="18434" creationId="{C20B2E0F-016B-8E69-2D51-2DA8F62E4C63}"/>
          </ac:spMkLst>
        </pc:spChg>
      </pc:sldChg>
      <pc:sldChg chg="addSp modSp mod modClrScheme chgLayout modNotesTx">
        <pc:chgData name="Lucas, Robin" userId="83d79e9a-ea3b-4365-b1b9-e83c17cb342b" providerId="ADAL" clId="{A4CBFB52-C8BA-46EF-ADA4-9BDC0225EB1A}" dt="2023-06-25T13:25:11.725" v="1119" actId="20577"/>
        <pc:sldMkLst>
          <pc:docMk/>
          <pc:sldMk cId="0" sldId="277"/>
        </pc:sldMkLst>
        <pc:spChg chg="add mod ord">
          <ac:chgData name="Lucas, Robin" userId="83d79e9a-ea3b-4365-b1b9-e83c17cb342b" providerId="ADAL" clId="{A4CBFB52-C8BA-46EF-ADA4-9BDC0225EB1A}" dt="2023-06-25T13:20:34.773" v="1038" actId="1076"/>
          <ac:spMkLst>
            <pc:docMk/>
            <pc:sldMk cId="0" sldId="277"/>
            <ac:spMk id="2" creationId="{B9E23B8D-8BD4-E2DD-576E-D708152E324F}"/>
          </ac:spMkLst>
        </pc:spChg>
        <pc:spChg chg="add mod ord">
          <ac:chgData name="Lucas, Robin" userId="83d79e9a-ea3b-4365-b1b9-e83c17cb342b" providerId="ADAL" clId="{A4CBFB52-C8BA-46EF-ADA4-9BDC0225EB1A}" dt="2023-06-25T13:25:11.725" v="1119" actId="20577"/>
          <ac:spMkLst>
            <pc:docMk/>
            <pc:sldMk cId="0" sldId="277"/>
            <ac:spMk id="3" creationId="{B4FA0579-19BF-9BEE-8D5A-706DE1055653}"/>
          </ac:spMkLst>
        </pc:spChg>
        <pc:spChg chg="mod ord">
          <ac:chgData name="Lucas, Robin" userId="83d79e9a-ea3b-4365-b1b9-e83c17cb342b" providerId="ADAL" clId="{A4CBFB52-C8BA-46EF-ADA4-9BDC0225EB1A}" dt="2023-06-25T13:24:35.679" v="1107" actId="108"/>
          <ac:spMkLst>
            <pc:docMk/>
            <pc:sldMk cId="0" sldId="277"/>
            <ac:spMk id="20482" creationId="{9D24A74F-43A9-E5F6-D3F3-49C720644468}"/>
          </ac:spMkLst>
        </pc:spChg>
        <pc:picChg chg="add mod">
          <ac:chgData name="Lucas, Robin" userId="83d79e9a-ea3b-4365-b1b9-e83c17cb342b" providerId="ADAL" clId="{A4CBFB52-C8BA-46EF-ADA4-9BDC0225EB1A}" dt="2023-06-25T13:22:10.809" v="1048" actId="1076"/>
          <ac:picMkLst>
            <pc:docMk/>
            <pc:sldMk cId="0" sldId="277"/>
            <ac:picMk id="5" creationId="{BD2C6955-EEE7-357B-E229-299DA4D165BD}"/>
          </ac:picMkLst>
        </pc:picChg>
      </pc:sldChg>
      <pc:sldChg chg="modSp mod ord">
        <pc:chgData name="Lucas, Robin" userId="83d79e9a-ea3b-4365-b1b9-e83c17cb342b" providerId="ADAL" clId="{A4CBFB52-C8BA-46EF-ADA4-9BDC0225EB1A}" dt="2023-06-24T21:16:08.030" v="886"/>
        <pc:sldMkLst>
          <pc:docMk/>
          <pc:sldMk cId="0" sldId="278"/>
        </pc:sldMkLst>
        <pc:spChg chg="mod">
          <ac:chgData name="Lucas, Robin" userId="83d79e9a-ea3b-4365-b1b9-e83c17cb342b" providerId="ADAL" clId="{A4CBFB52-C8BA-46EF-ADA4-9BDC0225EB1A}" dt="2023-06-24T21:15:34.730" v="880" actId="207"/>
          <ac:spMkLst>
            <pc:docMk/>
            <pc:sldMk cId="0" sldId="278"/>
            <ac:spMk id="21506" creationId="{7B3C959C-8D9D-A340-E049-53567A1C7DE3}"/>
          </ac:spMkLst>
        </pc:spChg>
      </pc:sldChg>
      <pc:sldChg chg="addSp delSp modSp mod">
        <pc:chgData name="Lucas, Robin" userId="83d79e9a-ea3b-4365-b1b9-e83c17cb342b" providerId="ADAL" clId="{A4CBFB52-C8BA-46EF-ADA4-9BDC0225EB1A}" dt="2023-06-24T20:23:02.836" v="204" actId="20577"/>
        <pc:sldMkLst>
          <pc:docMk/>
          <pc:sldMk cId="0" sldId="280"/>
        </pc:sldMkLst>
        <pc:spChg chg="mod">
          <ac:chgData name="Lucas, Robin" userId="83d79e9a-ea3b-4365-b1b9-e83c17cb342b" providerId="ADAL" clId="{A4CBFB52-C8BA-46EF-ADA4-9BDC0225EB1A}" dt="2023-06-24T20:23:02.836" v="204" actId="20577"/>
          <ac:spMkLst>
            <pc:docMk/>
            <pc:sldMk cId="0" sldId="280"/>
            <ac:spMk id="4" creationId="{92A687CF-727B-4B5D-B96C-59F1E78CB3F5}"/>
          </ac:spMkLst>
        </pc:spChg>
        <pc:spChg chg="mod">
          <ac:chgData name="Lucas, Robin" userId="83d79e9a-ea3b-4365-b1b9-e83c17cb342b" providerId="ADAL" clId="{A4CBFB52-C8BA-46EF-ADA4-9BDC0225EB1A}" dt="2023-06-24T20:19:27.324" v="170" actId="1076"/>
          <ac:spMkLst>
            <pc:docMk/>
            <pc:sldMk cId="0" sldId="280"/>
            <ac:spMk id="12290" creationId="{7726D46A-1423-EA24-0551-C066B84001C4}"/>
          </ac:spMkLst>
        </pc:spChg>
        <pc:spChg chg="mod">
          <ac:chgData name="Lucas, Robin" userId="83d79e9a-ea3b-4365-b1b9-e83c17cb342b" providerId="ADAL" clId="{A4CBFB52-C8BA-46EF-ADA4-9BDC0225EB1A}" dt="2023-06-24T20:19:35.129" v="171" actId="1076"/>
          <ac:spMkLst>
            <pc:docMk/>
            <pc:sldMk cId="0" sldId="280"/>
            <ac:spMk id="12291" creationId="{422B9B63-7C34-DCDD-5972-68C0834788E8}"/>
          </ac:spMkLst>
        </pc:spChg>
        <pc:graphicFrameChg chg="add del mod modGraphic">
          <ac:chgData name="Lucas, Robin" userId="83d79e9a-ea3b-4365-b1b9-e83c17cb342b" providerId="ADAL" clId="{A4CBFB52-C8BA-46EF-ADA4-9BDC0225EB1A}" dt="2023-06-24T20:18:25.152" v="163" actId="478"/>
          <ac:graphicFrameMkLst>
            <pc:docMk/>
            <pc:sldMk cId="0" sldId="280"/>
            <ac:graphicFrameMk id="2" creationId="{EF02DE02-F663-42E5-2AF0-6FE5B3C73BA8}"/>
          </ac:graphicFrameMkLst>
        </pc:graphicFrameChg>
      </pc:sldChg>
      <pc:sldChg chg="modSp add mod ord modNotesTx">
        <pc:chgData name="Lucas, Robin" userId="83d79e9a-ea3b-4365-b1b9-e83c17cb342b" providerId="ADAL" clId="{A4CBFB52-C8BA-46EF-ADA4-9BDC0225EB1A}" dt="2023-06-25T12:49:03.419" v="1033" actId="20577"/>
        <pc:sldMkLst>
          <pc:docMk/>
          <pc:sldMk cId="2410838405" sldId="281"/>
        </pc:sldMkLst>
        <pc:spChg chg="mod">
          <ac:chgData name="Lucas, Robin" userId="83d79e9a-ea3b-4365-b1b9-e83c17cb342b" providerId="ADAL" clId="{A4CBFB52-C8BA-46EF-ADA4-9BDC0225EB1A}" dt="2023-06-24T21:19:25.824" v="913" actId="20577"/>
          <ac:spMkLst>
            <pc:docMk/>
            <pc:sldMk cId="2410838405" sldId="281"/>
            <ac:spMk id="15362" creationId="{7A7A57E1-1356-69C6-83E5-C02C9884D5B4}"/>
          </ac:spMkLst>
        </pc:spChg>
        <pc:spChg chg="mod">
          <ac:chgData name="Lucas, Robin" userId="83d79e9a-ea3b-4365-b1b9-e83c17cb342b" providerId="ADAL" clId="{A4CBFB52-C8BA-46EF-ADA4-9BDC0225EB1A}" dt="2023-06-24T21:28:53.944" v="956" actId="947"/>
          <ac:spMkLst>
            <pc:docMk/>
            <pc:sldMk cId="2410838405" sldId="281"/>
            <ac:spMk id="15386" creationId="{3C33189D-F0E9-6D9F-65BD-62BFF45D5E3B}"/>
          </ac:spMkLst>
        </pc:spChg>
        <pc:graphicFrameChg chg="mod modGraphic">
          <ac:chgData name="Lucas, Robin" userId="83d79e9a-ea3b-4365-b1b9-e83c17cb342b" providerId="ADAL" clId="{A4CBFB52-C8BA-46EF-ADA4-9BDC0225EB1A}" dt="2023-06-25T12:48:39.198" v="989" actId="114"/>
          <ac:graphicFrameMkLst>
            <pc:docMk/>
            <pc:sldMk cId="2410838405" sldId="281"/>
            <ac:graphicFrameMk id="24612" creationId="{8D13A197-4458-E3A3-1B8F-B6FD4871091F}"/>
          </ac:graphicFrameMkLst>
        </pc:graphicFrameChg>
      </pc:sldChg>
      <pc:sldMasterChg chg="modSldLayout">
        <pc:chgData name="Lucas, Robin" userId="83d79e9a-ea3b-4365-b1b9-e83c17cb342b" providerId="ADAL" clId="{A4CBFB52-C8BA-46EF-ADA4-9BDC0225EB1A}" dt="2023-06-24T20:04:35.217" v="5" actId="6549"/>
        <pc:sldMasterMkLst>
          <pc:docMk/>
          <pc:sldMasterMk cId="0" sldId="2147483905"/>
        </pc:sldMasterMkLst>
        <pc:sldLayoutChg chg="modSp mod">
          <pc:chgData name="Lucas, Robin" userId="83d79e9a-ea3b-4365-b1b9-e83c17cb342b" providerId="ADAL" clId="{A4CBFB52-C8BA-46EF-ADA4-9BDC0225EB1A}" dt="2023-06-24T20:04:35.217" v="5" actId="6549"/>
          <pc:sldLayoutMkLst>
            <pc:docMk/>
            <pc:sldMasterMk cId="0" sldId="2147483905"/>
            <pc:sldLayoutMk cId="2545643707" sldId="2147483949"/>
          </pc:sldLayoutMkLst>
          <pc:spChg chg="mod">
            <ac:chgData name="Lucas, Robin" userId="83d79e9a-ea3b-4365-b1b9-e83c17cb342b" providerId="ADAL" clId="{A4CBFB52-C8BA-46EF-ADA4-9BDC0225EB1A}" dt="2023-06-24T20:04:17.196" v="4" actId="1076"/>
            <ac:spMkLst>
              <pc:docMk/>
              <pc:sldMasterMk cId="0" sldId="2147483905"/>
              <pc:sldLayoutMk cId="2545643707" sldId="2147483949"/>
              <ac:spMk id="5" creationId="{35595359-E336-248E-DF88-3454D2467884}"/>
            </ac:spMkLst>
          </pc:spChg>
          <pc:spChg chg="mod">
            <ac:chgData name="Lucas, Robin" userId="83d79e9a-ea3b-4365-b1b9-e83c17cb342b" providerId="ADAL" clId="{A4CBFB52-C8BA-46EF-ADA4-9BDC0225EB1A}" dt="2023-06-24T20:04:35.217" v="5" actId="6549"/>
            <ac:spMkLst>
              <pc:docMk/>
              <pc:sldMasterMk cId="0" sldId="2147483905"/>
              <pc:sldLayoutMk cId="2545643707" sldId="2147483949"/>
              <ac:spMk id="7" creationId="{3CE3BCA8-DCCF-2A8F-077A-E35168B1C134}"/>
            </ac:spMkLst>
          </pc:spChg>
        </pc:sldLayoutChg>
      </pc:sldMasterChg>
    </pc:docChg>
  </pc:docChgLst>
  <pc:docChgLst>
    <pc:chgData name="Johnson, Kathy" userId="bc454295-a45c-4866-b0f4-dd150e906dc9" providerId="ADAL" clId="{EB805305-8AF6-47AE-AEFF-C62DB3C81E16}"/>
    <pc:docChg chg="undo custSel addSld modSld sldOrd">
      <pc:chgData name="Johnson, Kathy" userId="bc454295-a45c-4866-b0f4-dd150e906dc9" providerId="ADAL" clId="{EB805305-8AF6-47AE-AEFF-C62DB3C81E16}" dt="2023-08-20T02:13:10.521" v="191" actId="20577"/>
      <pc:docMkLst>
        <pc:docMk/>
      </pc:docMkLst>
      <pc:sldChg chg="modSp mod chgLayout">
        <pc:chgData name="Johnson, Kathy" userId="bc454295-a45c-4866-b0f4-dd150e906dc9" providerId="ADAL" clId="{EB805305-8AF6-47AE-AEFF-C62DB3C81E16}" dt="2023-08-20T01:27:52.182" v="6" actId="6549"/>
        <pc:sldMkLst>
          <pc:docMk/>
          <pc:sldMk cId="0" sldId="256"/>
        </pc:sldMkLst>
        <pc:spChg chg="mod ord">
          <ac:chgData name="Johnson, Kathy" userId="bc454295-a45c-4866-b0f4-dd150e906dc9" providerId="ADAL" clId="{EB805305-8AF6-47AE-AEFF-C62DB3C81E16}" dt="2023-08-20T01:27:52.182" v="6" actId="6549"/>
          <ac:spMkLst>
            <pc:docMk/>
            <pc:sldMk cId="0" sldId="256"/>
            <ac:spMk id="2051" creationId="{3DB6D664-ECF1-7782-D165-48DF601DC625}"/>
          </ac:spMkLst>
        </pc:spChg>
        <pc:spChg chg="mod ord">
          <ac:chgData name="Johnson, Kathy" userId="bc454295-a45c-4866-b0f4-dd150e906dc9" providerId="ADAL" clId="{EB805305-8AF6-47AE-AEFF-C62DB3C81E16}" dt="2023-08-20T01:27:38.951" v="1" actId="700"/>
          <ac:spMkLst>
            <pc:docMk/>
            <pc:sldMk cId="0" sldId="256"/>
            <ac:spMk id="9218" creationId="{4FC80566-0A56-1ED4-2958-B1A815154A28}"/>
          </ac:spMkLst>
        </pc:spChg>
        <pc:picChg chg="mod">
          <ac:chgData name="Johnson, Kathy" userId="bc454295-a45c-4866-b0f4-dd150e906dc9" providerId="ADAL" clId="{EB805305-8AF6-47AE-AEFF-C62DB3C81E16}" dt="2023-08-20T01:27:45.416" v="2" actId="1076"/>
          <ac:picMkLst>
            <pc:docMk/>
            <pc:sldMk cId="0" sldId="256"/>
            <ac:picMk id="10244" creationId="{405EBBF7-33F5-1FF2-7236-182B96E704CA}"/>
          </ac:picMkLst>
        </pc:picChg>
      </pc:sldChg>
      <pc:sldChg chg="modSp mod">
        <pc:chgData name="Johnson, Kathy" userId="bc454295-a45c-4866-b0f4-dd150e906dc9" providerId="ADAL" clId="{EB805305-8AF6-47AE-AEFF-C62DB3C81E16}" dt="2023-08-20T01:34:11.731" v="56" actId="1076"/>
        <pc:sldMkLst>
          <pc:docMk/>
          <pc:sldMk cId="0" sldId="259"/>
        </pc:sldMkLst>
        <pc:spChg chg="mod">
          <ac:chgData name="Johnson, Kathy" userId="bc454295-a45c-4866-b0f4-dd150e906dc9" providerId="ADAL" clId="{EB805305-8AF6-47AE-AEFF-C62DB3C81E16}" dt="2023-08-20T01:34:11.731" v="56" actId="1076"/>
          <ac:spMkLst>
            <pc:docMk/>
            <pc:sldMk cId="0" sldId="259"/>
            <ac:spMk id="2" creationId="{2C50FBB2-43C3-41A9-B89B-54F515C11857}"/>
          </ac:spMkLst>
        </pc:spChg>
        <pc:spChg chg="mod">
          <ac:chgData name="Johnson, Kathy" userId="bc454295-a45c-4866-b0f4-dd150e906dc9" providerId="ADAL" clId="{EB805305-8AF6-47AE-AEFF-C62DB3C81E16}" dt="2023-08-20T01:34:02.827" v="55" actId="1076"/>
          <ac:spMkLst>
            <pc:docMk/>
            <pc:sldMk cId="0" sldId="259"/>
            <ac:spMk id="1029" creationId="{22DFC5FB-B7B5-BB13-0A8A-C1A8C8A8D1C3}"/>
          </ac:spMkLst>
        </pc:spChg>
      </pc:sldChg>
      <pc:sldChg chg="delSp modSp mod">
        <pc:chgData name="Johnson, Kathy" userId="bc454295-a45c-4866-b0f4-dd150e906dc9" providerId="ADAL" clId="{EB805305-8AF6-47AE-AEFF-C62DB3C81E16}" dt="2023-08-20T01:35:49.362" v="65" actId="20577"/>
        <pc:sldMkLst>
          <pc:docMk/>
          <pc:sldMk cId="0" sldId="261"/>
        </pc:sldMkLst>
        <pc:spChg chg="mod">
          <ac:chgData name="Johnson, Kathy" userId="bc454295-a45c-4866-b0f4-dd150e906dc9" providerId="ADAL" clId="{EB805305-8AF6-47AE-AEFF-C62DB3C81E16}" dt="2023-08-20T01:35:49.362" v="65" actId="20577"/>
          <ac:spMkLst>
            <pc:docMk/>
            <pc:sldMk cId="0" sldId="261"/>
            <ac:spMk id="11267" creationId="{3019FC00-9422-752A-C2FF-665F1C727FD5}"/>
          </ac:spMkLst>
        </pc:spChg>
        <pc:spChg chg="del">
          <ac:chgData name="Johnson, Kathy" userId="bc454295-a45c-4866-b0f4-dd150e906dc9" providerId="ADAL" clId="{EB805305-8AF6-47AE-AEFF-C62DB3C81E16}" dt="2023-08-20T01:35:34.709" v="57" actId="478"/>
          <ac:spMkLst>
            <pc:docMk/>
            <pc:sldMk cId="0" sldId="261"/>
            <ac:spMk id="12292" creationId="{A28EAB6D-A5A3-1203-2389-8323B1797B5E}"/>
          </ac:spMkLst>
        </pc:spChg>
      </pc:sldChg>
      <pc:sldChg chg="delSp modSp mod">
        <pc:chgData name="Johnson, Kathy" userId="bc454295-a45c-4866-b0f4-dd150e906dc9" providerId="ADAL" clId="{EB805305-8AF6-47AE-AEFF-C62DB3C81E16}" dt="2023-08-20T01:39:37.560" v="72" actId="1076"/>
        <pc:sldMkLst>
          <pc:docMk/>
          <pc:sldMk cId="0" sldId="262"/>
        </pc:sldMkLst>
        <pc:spChg chg="mod">
          <ac:chgData name="Johnson, Kathy" userId="bc454295-a45c-4866-b0f4-dd150e906dc9" providerId="ADAL" clId="{EB805305-8AF6-47AE-AEFF-C62DB3C81E16}" dt="2023-08-20T01:36:34.618" v="70" actId="1076"/>
          <ac:spMkLst>
            <pc:docMk/>
            <pc:sldMk cId="0" sldId="262"/>
            <ac:spMk id="3075" creationId="{70BB062E-528B-314F-DD82-F0D63EBC705B}"/>
          </ac:spMkLst>
        </pc:spChg>
        <pc:spChg chg="del">
          <ac:chgData name="Johnson, Kathy" userId="bc454295-a45c-4866-b0f4-dd150e906dc9" providerId="ADAL" clId="{EB805305-8AF6-47AE-AEFF-C62DB3C81E16}" dt="2023-08-20T01:36:10.868" v="66" actId="478"/>
          <ac:spMkLst>
            <pc:docMk/>
            <pc:sldMk cId="0" sldId="262"/>
            <ac:spMk id="3077" creationId="{D8749DD4-CE90-40D5-94DD-B5C26D5A73FA}"/>
          </ac:spMkLst>
        </pc:spChg>
        <pc:spChg chg="mod">
          <ac:chgData name="Johnson, Kathy" userId="bc454295-a45c-4866-b0f4-dd150e906dc9" providerId="ADAL" clId="{EB805305-8AF6-47AE-AEFF-C62DB3C81E16}" dt="2023-08-20T01:36:20.448" v="68" actId="14100"/>
          <ac:spMkLst>
            <pc:docMk/>
            <pc:sldMk cId="0" sldId="262"/>
            <ac:spMk id="13316" creationId="{B2748487-3B46-8DAA-9E2F-446A9E36BA1F}"/>
          </ac:spMkLst>
        </pc:spChg>
        <pc:graphicFrameChg chg="mod">
          <ac:chgData name="Johnson, Kathy" userId="bc454295-a45c-4866-b0f4-dd150e906dc9" providerId="ADAL" clId="{EB805305-8AF6-47AE-AEFF-C62DB3C81E16}" dt="2023-08-20T01:39:37.560" v="72" actId="1076"/>
          <ac:graphicFrameMkLst>
            <pc:docMk/>
            <pc:sldMk cId="0" sldId="262"/>
            <ac:graphicFrameMk id="13317" creationId="{88ACBEBE-4FD1-770A-02E2-6BC7A0A1BE57}"/>
          </ac:graphicFrameMkLst>
        </pc:graphicFrameChg>
      </pc:sldChg>
      <pc:sldChg chg="delSp modSp mod">
        <pc:chgData name="Johnson, Kathy" userId="bc454295-a45c-4866-b0f4-dd150e906dc9" providerId="ADAL" clId="{EB805305-8AF6-47AE-AEFF-C62DB3C81E16}" dt="2023-08-20T01:44:12.336" v="85" actId="1076"/>
        <pc:sldMkLst>
          <pc:docMk/>
          <pc:sldMk cId="0" sldId="264"/>
        </pc:sldMkLst>
        <pc:spChg chg="mod">
          <ac:chgData name="Johnson, Kathy" userId="bc454295-a45c-4866-b0f4-dd150e906dc9" providerId="ADAL" clId="{EB805305-8AF6-47AE-AEFF-C62DB3C81E16}" dt="2023-08-20T01:44:00.863" v="83" actId="1076"/>
          <ac:spMkLst>
            <pc:docMk/>
            <pc:sldMk cId="0" sldId="264"/>
            <ac:spMk id="4099" creationId="{FB22157B-A856-2C0F-D6E0-2091FC2C2B11}"/>
          </ac:spMkLst>
        </pc:spChg>
        <pc:spChg chg="del">
          <ac:chgData name="Johnson, Kathy" userId="bc454295-a45c-4866-b0f4-dd150e906dc9" providerId="ADAL" clId="{EB805305-8AF6-47AE-AEFF-C62DB3C81E16}" dt="2023-08-20T01:44:03.425" v="84" actId="478"/>
          <ac:spMkLst>
            <pc:docMk/>
            <pc:sldMk cId="0" sldId="264"/>
            <ac:spMk id="4101" creationId="{21A2353B-D94D-8D0B-3D6C-56B61AC0E1D0}"/>
          </ac:spMkLst>
        </pc:spChg>
        <pc:spChg chg="mod">
          <ac:chgData name="Johnson, Kathy" userId="bc454295-a45c-4866-b0f4-dd150e906dc9" providerId="ADAL" clId="{EB805305-8AF6-47AE-AEFF-C62DB3C81E16}" dt="2023-08-20T01:43:56.605" v="82" actId="1076"/>
          <ac:spMkLst>
            <pc:docMk/>
            <pc:sldMk cId="0" sldId="264"/>
            <ac:spMk id="15363" creationId="{6A5766BF-9EE6-943B-F1AE-EC95D22BC8D6}"/>
          </ac:spMkLst>
        </pc:spChg>
        <pc:graphicFrameChg chg="mod">
          <ac:chgData name="Johnson, Kathy" userId="bc454295-a45c-4866-b0f4-dd150e906dc9" providerId="ADAL" clId="{EB805305-8AF6-47AE-AEFF-C62DB3C81E16}" dt="2023-08-20T01:44:12.336" v="85" actId="1076"/>
          <ac:graphicFrameMkLst>
            <pc:docMk/>
            <pc:sldMk cId="0" sldId="264"/>
            <ac:graphicFrameMk id="15365" creationId="{C08289A8-36D9-4668-B34B-96C71FCC65E4}"/>
          </ac:graphicFrameMkLst>
        </pc:graphicFrameChg>
      </pc:sldChg>
      <pc:sldChg chg="delSp modSp mod">
        <pc:chgData name="Johnson, Kathy" userId="bc454295-a45c-4866-b0f4-dd150e906dc9" providerId="ADAL" clId="{EB805305-8AF6-47AE-AEFF-C62DB3C81E16}" dt="2023-08-20T01:48:06.247" v="90" actId="1076"/>
        <pc:sldMkLst>
          <pc:docMk/>
          <pc:sldMk cId="0" sldId="265"/>
        </pc:sldMkLst>
        <pc:spChg chg="mod">
          <ac:chgData name="Johnson, Kathy" userId="bc454295-a45c-4866-b0f4-dd150e906dc9" providerId="ADAL" clId="{EB805305-8AF6-47AE-AEFF-C62DB3C81E16}" dt="2023-08-20T01:47:18.370" v="87" actId="1076"/>
          <ac:spMkLst>
            <pc:docMk/>
            <pc:sldMk cId="0" sldId="265"/>
            <ac:spMk id="5123" creationId="{2992CBEF-DFD9-E7A8-9548-B1B6ED06D5A9}"/>
          </ac:spMkLst>
        </pc:spChg>
        <pc:spChg chg="mod">
          <ac:chgData name="Johnson, Kathy" userId="bc454295-a45c-4866-b0f4-dd150e906dc9" providerId="ADAL" clId="{EB805305-8AF6-47AE-AEFF-C62DB3C81E16}" dt="2023-08-20T01:47:14.367" v="86" actId="1076"/>
          <ac:spMkLst>
            <pc:docMk/>
            <pc:sldMk cId="0" sldId="265"/>
            <ac:spMk id="5124" creationId="{F718843B-11D8-5F11-71A7-2E4B265C3E60}"/>
          </ac:spMkLst>
        </pc:spChg>
        <pc:spChg chg="del">
          <ac:chgData name="Johnson, Kathy" userId="bc454295-a45c-4866-b0f4-dd150e906dc9" providerId="ADAL" clId="{EB805305-8AF6-47AE-AEFF-C62DB3C81E16}" dt="2023-08-20T01:47:24.460" v="88" actId="478"/>
          <ac:spMkLst>
            <pc:docMk/>
            <pc:sldMk cId="0" sldId="265"/>
            <ac:spMk id="5125" creationId="{5A51A104-C5CD-152F-DB32-85FA916DE267}"/>
          </ac:spMkLst>
        </pc:spChg>
        <pc:spChg chg="mod">
          <ac:chgData name="Johnson, Kathy" userId="bc454295-a45c-4866-b0f4-dd150e906dc9" providerId="ADAL" clId="{EB805305-8AF6-47AE-AEFF-C62DB3C81E16}" dt="2023-08-20T01:47:55.140" v="89" actId="1076"/>
          <ac:spMkLst>
            <pc:docMk/>
            <pc:sldMk cId="0" sldId="265"/>
            <ac:spMk id="5126" creationId="{CAB59BCC-900D-2069-85A4-DE8F54C3810D}"/>
          </ac:spMkLst>
        </pc:spChg>
        <pc:graphicFrameChg chg="mod">
          <ac:chgData name="Johnson, Kathy" userId="bc454295-a45c-4866-b0f4-dd150e906dc9" providerId="ADAL" clId="{EB805305-8AF6-47AE-AEFF-C62DB3C81E16}" dt="2023-08-20T01:48:06.247" v="90" actId="1076"/>
          <ac:graphicFrameMkLst>
            <pc:docMk/>
            <pc:sldMk cId="0" sldId="265"/>
            <ac:graphicFrameMk id="5122" creationId="{BF4AE001-3937-5767-462E-703908F6B742}"/>
          </ac:graphicFrameMkLst>
        </pc:graphicFrameChg>
      </pc:sldChg>
      <pc:sldChg chg="delSp modSp mod">
        <pc:chgData name="Johnson, Kathy" userId="bc454295-a45c-4866-b0f4-dd150e906dc9" providerId="ADAL" clId="{EB805305-8AF6-47AE-AEFF-C62DB3C81E16}" dt="2023-08-20T01:56:49.016" v="108" actId="1076"/>
        <pc:sldMkLst>
          <pc:docMk/>
          <pc:sldMk cId="0" sldId="266"/>
        </pc:sldMkLst>
        <pc:spChg chg="del">
          <ac:chgData name="Johnson, Kathy" userId="bc454295-a45c-4866-b0f4-dd150e906dc9" providerId="ADAL" clId="{EB805305-8AF6-47AE-AEFF-C62DB3C81E16}" dt="2023-08-20T01:48:51.292" v="92" actId="478"/>
          <ac:spMkLst>
            <pc:docMk/>
            <pc:sldMk cId="0" sldId="266"/>
            <ac:spMk id="13316" creationId="{F1090114-F4EA-ACEB-3B13-EC4DBFEC4223}"/>
          </ac:spMkLst>
        </pc:spChg>
        <pc:spChg chg="mod">
          <ac:chgData name="Johnson, Kathy" userId="bc454295-a45c-4866-b0f4-dd150e906dc9" providerId="ADAL" clId="{EB805305-8AF6-47AE-AEFF-C62DB3C81E16}" dt="2023-08-20T01:56:49.016" v="108" actId="1076"/>
          <ac:spMkLst>
            <pc:docMk/>
            <pc:sldMk cId="0" sldId="266"/>
            <ac:spMk id="15362" creationId="{24552FAA-C1E0-B672-F84E-9B335AEB4928}"/>
          </ac:spMkLst>
        </pc:spChg>
        <pc:spChg chg="mod">
          <ac:chgData name="Johnson, Kathy" userId="bc454295-a45c-4866-b0f4-dd150e906dc9" providerId="ADAL" clId="{EB805305-8AF6-47AE-AEFF-C62DB3C81E16}" dt="2023-08-20T01:56:26.262" v="106" actId="113"/>
          <ac:spMkLst>
            <pc:docMk/>
            <pc:sldMk cId="0" sldId="266"/>
            <ac:spMk id="15363" creationId="{1DD13423-604E-1A6C-1A6C-A3078CE95EF6}"/>
          </ac:spMkLst>
        </pc:spChg>
      </pc:sldChg>
      <pc:sldChg chg="delSp modSp mod">
        <pc:chgData name="Johnson, Kathy" userId="bc454295-a45c-4866-b0f4-dd150e906dc9" providerId="ADAL" clId="{EB805305-8AF6-47AE-AEFF-C62DB3C81E16}" dt="2023-08-20T01:59:08.758" v="129" actId="113"/>
        <pc:sldMkLst>
          <pc:docMk/>
          <pc:sldMk cId="0" sldId="267"/>
        </pc:sldMkLst>
        <pc:spChg chg="mod">
          <ac:chgData name="Johnson, Kathy" userId="bc454295-a45c-4866-b0f4-dd150e906dc9" providerId="ADAL" clId="{EB805305-8AF6-47AE-AEFF-C62DB3C81E16}" dt="2023-08-20T01:58:41.673" v="127" actId="1076"/>
          <ac:spMkLst>
            <pc:docMk/>
            <pc:sldMk cId="0" sldId="267"/>
            <ac:spMk id="14338" creationId="{1DBE10AC-AC7C-515D-013A-230CE54690E9}"/>
          </ac:spMkLst>
        </pc:spChg>
        <pc:spChg chg="mod">
          <ac:chgData name="Johnson, Kathy" userId="bc454295-a45c-4866-b0f4-dd150e906dc9" providerId="ADAL" clId="{EB805305-8AF6-47AE-AEFF-C62DB3C81E16}" dt="2023-08-20T01:59:08.758" v="129" actId="113"/>
          <ac:spMkLst>
            <pc:docMk/>
            <pc:sldMk cId="0" sldId="267"/>
            <ac:spMk id="14339" creationId="{2AFF9555-7BF3-9CB1-CDFB-97E2ED10808A}"/>
          </ac:spMkLst>
        </pc:spChg>
        <pc:spChg chg="del">
          <ac:chgData name="Johnson, Kathy" userId="bc454295-a45c-4866-b0f4-dd150e906dc9" providerId="ADAL" clId="{EB805305-8AF6-47AE-AEFF-C62DB3C81E16}" dt="2023-08-20T01:57:38.134" v="118" actId="478"/>
          <ac:spMkLst>
            <pc:docMk/>
            <pc:sldMk cId="0" sldId="267"/>
            <ac:spMk id="14340" creationId="{3605EA10-5FEB-2945-03FE-72E99109B8D8}"/>
          </ac:spMkLst>
        </pc:spChg>
      </pc:sldChg>
      <pc:sldChg chg="delSp modSp mod">
        <pc:chgData name="Johnson, Kathy" userId="bc454295-a45c-4866-b0f4-dd150e906dc9" providerId="ADAL" clId="{EB805305-8AF6-47AE-AEFF-C62DB3C81E16}" dt="2023-08-20T02:02:37.466" v="138" actId="14100"/>
        <pc:sldMkLst>
          <pc:docMk/>
          <pc:sldMk cId="0" sldId="269"/>
        </pc:sldMkLst>
        <pc:spChg chg="mod">
          <ac:chgData name="Johnson, Kathy" userId="bc454295-a45c-4866-b0f4-dd150e906dc9" providerId="ADAL" clId="{EB805305-8AF6-47AE-AEFF-C62DB3C81E16}" dt="2023-08-20T02:02:37.466" v="138" actId="14100"/>
          <ac:spMkLst>
            <pc:docMk/>
            <pc:sldMk cId="0" sldId="269"/>
            <ac:spMk id="15362" creationId="{7A7A57E1-1356-69C6-83E5-C02C9884D5B4}"/>
          </ac:spMkLst>
        </pc:spChg>
        <pc:spChg chg="del">
          <ac:chgData name="Johnson, Kathy" userId="bc454295-a45c-4866-b0f4-dd150e906dc9" providerId="ADAL" clId="{EB805305-8AF6-47AE-AEFF-C62DB3C81E16}" dt="2023-08-20T02:01:43.307" v="130" actId="478"/>
          <ac:spMkLst>
            <pc:docMk/>
            <pc:sldMk cId="0" sldId="269"/>
            <ac:spMk id="15386" creationId="{3C33189D-F0E9-6D9F-65BD-62BFF45D5E3B}"/>
          </ac:spMkLst>
        </pc:spChg>
        <pc:graphicFrameChg chg="mod modGraphic">
          <ac:chgData name="Johnson, Kathy" userId="bc454295-a45c-4866-b0f4-dd150e906dc9" providerId="ADAL" clId="{EB805305-8AF6-47AE-AEFF-C62DB3C81E16}" dt="2023-08-20T02:02:17.222" v="135" actId="1076"/>
          <ac:graphicFrameMkLst>
            <pc:docMk/>
            <pc:sldMk cId="0" sldId="269"/>
            <ac:graphicFrameMk id="24612" creationId="{8D13A197-4458-E3A3-1B8F-B6FD4871091F}"/>
          </ac:graphicFrameMkLst>
        </pc:graphicFrameChg>
      </pc:sldChg>
      <pc:sldChg chg="delSp mod">
        <pc:chgData name="Johnson, Kathy" userId="bc454295-a45c-4866-b0f4-dd150e906dc9" providerId="ADAL" clId="{EB805305-8AF6-47AE-AEFF-C62DB3C81E16}" dt="2023-08-20T01:27:24.041" v="0" actId="478"/>
        <pc:sldMkLst>
          <pc:docMk/>
          <pc:sldMk cId="0" sldId="270"/>
        </pc:sldMkLst>
        <pc:spChg chg="del">
          <ac:chgData name="Johnson, Kathy" userId="bc454295-a45c-4866-b0f4-dd150e906dc9" providerId="ADAL" clId="{EB805305-8AF6-47AE-AEFF-C62DB3C81E16}" dt="2023-08-20T01:27:24.041" v="0" actId="478"/>
          <ac:spMkLst>
            <pc:docMk/>
            <pc:sldMk cId="0" sldId="270"/>
            <ac:spMk id="11268" creationId="{5B1EF02A-F61D-15B2-8098-E054EEBEA0CE}"/>
          </ac:spMkLst>
        </pc:spChg>
      </pc:sldChg>
      <pc:sldChg chg="addSp modSp mod">
        <pc:chgData name="Johnson, Kathy" userId="bc454295-a45c-4866-b0f4-dd150e906dc9" providerId="ADAL" clId="{EB805305-8AF6-47AE-AEFF-C62DB3C81E16}" dt="2023-08-20T02:05:56.218" v="143" actId="571"/>
        <pc:sldMkLst>
          <pc:docMk/>
          <pc:sldMk cId="0" sldId="273"/>
        </pc:sldMkLst>
        <pc:spChg chg="add mod">
          <ac:chgData name="Johnson, Kathy" userId="bc454295-a45c-4866-b0f4-dd150e906dc9" providerId="ADAL" clId="{EB805305-8AF6-47AE-AEFF-C62DB3C81E16}" dt="2023-08-20T02:05:56.218" v="143" actId="571"/>
          <ac:spMkLst>
            <pc:docMk/>
            <pc:sldMk cId="0" sldId="273"/>
            <ac:spMk id="2" creationId="{8506E9B5-3DF0-1047-83BC-58046194E365}"/>
          </ac:spMkLst>
        </pc:spChg>
        <pc:spChg chg="mod">
          <ac:chgData name="Johnson, Kathy" userId="bc454295-a45c-4866-b0f4-dd150e906dc9" providerId="ADAL" clId="{EB805305-8AF6-47AE-AEFF-C62DB3C81E16}" dt="2023-08-20T02:05:19.904" v="140" actId="1076"/>
          <ac:spMkLst>
            <pc:docMk/>
            <pc:sldMk cId="0" sldId="273"/>
            <ac:spMk id="18434" creationId="{578C401F-D5BD-7803-AA74-EF4B1B1BE40C}"/>
          </ac:spMkLst>
        </pc:spChg>
        <pc:spChg chg="mod">
          <ac:chgData name="Johnson, Kathy" userId="bc454295-a45c-4866-b0f4-dd150e906dc9" providerId="ADAL" clId="{EB805305-8AF6-47AE-AEFF-C62DB3C81E16}" dt="2023-08-20T02:05:34.847" v="141" actId="20577"/>
          <ac:spMkLst>
            <pc:docMk/>
            <pc:sldMk cId="0" sldId="273"/>
            <ac:spMk id="18435" creationId="{CEA97C65-FB07-96A6-55B0-6EDEAC1560B7}"/>
          </ac:spMkLst>
        </pc:spChg>
      </pc:sldChg>
      <pc:sldChg chg="addSp modSp mod">
        <pc:chgData name="Johnson, Kathy" userId="bc454295-a45c-4866-b0f4-dd150e906dc9" providerId="ADAL" clId="{EB805305-8AF6-47AE-AEFF-C62DB3C81E16}" dt="2023-08-20T02:07:39.242" v="158" actId="20577"/>
        <pc:sldMkLst>
          <pc:docMk/>
          <pc:sldMk cId="0" sldId="276"/>
        </pc:sldMkLst>
        <pc:spChg chg="add mod">
          <ac:chgData name="Johnson, Kathy" userId="bc454295-a45c-4866-b0f4-dd150e906dc9" providerId="ADAL" clId="{EB805305-8AF6-47AE-AEFF-C62DB3C81E16}" dt="2023-08-20T02:07:05.374" v="155" actId="1076"/>
          <ac:spMkLst>
            <pc:docMk/>
            <pc:sldMk cId="0" sldId="276"/>
            <ac:spMk id="3" creationId="{19EFCE92-20F2-B726-CE8E-972CC8A79AE8}"/>
          </ac:spMkLst>
        </pc:spChg>
        <pc:spChg chg="mod">
          <ac:chgData name="Johnson, Kathy" userId="bc454295-a45c-4866-b0f4-dd150e906dc9" providerId="ADAL" clId="{EB805305-8AF6-47AE-AEFF-C62DB3C81E16}" dt="2023-08-20T02:07:39.242" v="158" actId="20577"/>
          <ac:spMkLst>
            <pc:docMk/>
            <pc:sldMk cId="0" sldId="276"/>
            <ac:spMk id="18434" creationId="{C20B2E0F-016B-8E69-2D51-2DA8F62E4C63}"/>
          </ac:spMkLst>
        </pc:spChg>
      </pc:sldChg>
      <pc:sldChg chg="addSp delSp modSp mod">
        <pc:chgData name="Johnson, Kathy" userId="bc454295-a45c-4866-b0f4-dd150e906dc9" providerId="ADAL" clId="{EB805305-8AF6-47AE-AEFF-C62DB3C81E16}" dt="2023-08-20T02:11:53.282" v="181" actId="14100"/>
        <pc:sldMkLst>
          <pc:docMk/>
          <pc:sldMk cId="0" sldId="277"/>
        </pc:sldMkLst>
        <pc:spChg chg="del">
          <ac:chgData name="Johnson, Kathy" userId="bc454295-a45c-4866-b0f4-dd150e906dc9" providerId="ADAL" clId="{EB805305-8AF6-47AE-AEFF-C62DB3C81E16}" dt="2023-08-20T02:10:10.732" v="163" actId="478"/>
          <ac:spMkLst>
            <pc:docMk/>
            <pc:sldMk cId="0" sldId="277"/>
            <ac:spMk id="2" creationId="{B9E23B8D-8BD4-E2DD-576E-D708152E324F}"/>
          </ac:spMkLst>
        </pc:spChg>
        <pc:spChg chg="mod">
          <ac:chgData name="Johnson, Kathy" userId="bc454295-a45c-4866-b0f4-dd150e906dc9" providerId="ADAL" clId="{EB805305-8AF6-47AE-AEFF-C62DB3C81E16}" dt="2023-08-20T02:11:09.110" v="172" actId="1076"/>
          <ac:spMkLst>
            <pc:docMk/>
            <pc:sldMk cId="0" sldId="277"/>
            <ac:spMk id="3" creationId="{B4FA0579-19BF-9BEE-8D5A-706DE1055653}"/>
          </ac:spMkLst>
        </pc:spChg>
        <pc:spChg chg="add mod">
          <ac:chgData name="Johnson, Kathy" userId="bc454295-a45c-4866-b0f4-dd150e906dc9" providerId="ADAL" clId="{EB805305-8AF6-47AE-AEFF-C62DB3C81E16}" dt="2023-08-20T02:11:38.023" v="178" actId="1076"/>
          <ac:spMkLst>
            <pc:docMk/>
            <pc:sldMk cId="0" sldId="277"/>
            <ac:spMk id="6" creationId="{2EAD8484-A5F8-1CF4-0546-540CDDC3C54D}"/>
          </ac:spMkLst>
        </pc:spChg>
        <pc:spChg chg="mod">
          <ac:chgData name="Johnson, Kathy" userId="bc454295-a45c-4866-b0f4-dd150e906dc9" providerId="ADAL" clId="{EB805305-8AF6-47AE-AEFF-C62DB3C81E16}" dt="2023-08-20T02:11:53.282" v="181" actId="14100"/>
          <ac:spMkLst>
            <pc:docMk/>
            <pc:sldMk cId="0" sldId="277"/>
            <ac:spMk id="20482" creationId="{9D24A74F-43A9-E5F6-D3F3-49C720644468}"/>
          </ac:spMkLst>
        </pc:spChg>
        <pc:picChg chg="del mod">
          <ac:chgData name="Johnson, Kathy" userId="bc454295-a45c-4866-b0f4-dd150e906dc9" providerId="ADAL" clId="{EB805305-8AF6-47AE-AEFF-C62DB3C81E16}" dt="2023-08-20T02:10:06.595" v="162" actId="478"/>
          <ac:picMkLst>
            <pc:docMk/>
            <pc:sldMk cId="0" sldId="277"/>
            <ac:picMk id="5" creationId="{BD2C6955-EEE7-357B-E229-299DA4D165BD}"/>
          </ac:picMkLst>
        </pc:picChg>
      </pc:sldChg>
      <pc:sldChg chg="addSp modSp mod">
        <pc:chgData name="Johnson, Kathy" userId="bc454295-a45c-4866-b0f4-dd150e906dc9" providerId="ADAL" clId="{EB805305-8AF6-47AE-AEFF-C62DB3C81E16}" dt="2023-08-20T02:13:10.521" v="191" actId="20577"/>
        <pc:sldMkLst>
          <pc:docMk/>
          <pc:sldMk cId="0" sldId="278"/>
        </pc:sldMkLst>
        <pc:spChg chg="add mod">
          <ac:chgData name="Johnson, Kathy" userId="bc454295-a45c-4866-b0f4-dd150e906dc9" providerId="ADAL" clId="{EB805305-8AF6-47AE-AEFF-C62DB3C81E16}" dt="2023-08-20T02:12:48.715" v="189" actId="1076"/>
          <ac:spMkLst>
            <pc:docMk/>
            <pc:sldMk cId="0" sldId="278"/>
            <ac:spMk id="3" creationId="{72BBD8AC-438D-199D-4F85-117CBC24D13A}"/>
          </ac:spMkLst>
        </pc:spChg>
        <pc:spChg chg="mod">
          <ac:chgData name="Johnson, Kathy" userId="bc454295-a45c-4866-b0f4-dd150e906dc9" providerId="ADAL" clId="{EB805305-8AF6-47AE-AEFF-C62DB3C81E16}" dt="2023-08-20T02:13:10.521" v="191" actId="20577"/>
          <ac:spMkLst>
            <pc:docMk/>
            <pc:sldMk cId="0" sldId="278"/>
            <ac:spMk id="21506" creationId="{7B3C959C-8D9D-A340-E049-53567A1C7DE3}"/>
          </ac:spMkLst>
        </pc:spChg>
      </pc:sldChg>
      <pc:sldChg chg="addSp delSp modSp mod">
        <pc:chgData name="Johnson, Kathy" userId="bc454295-a45c-4866-b0f4-dd150e906dc9" providerId="ADAL" clId="{EB805305-8AF6-47AE-AEFF-C62DB3C81E16}" dt="2023-08-20T01:31:49.779" v="25" actId="14100"/>
        <pc:sldMkLst>
          <pc:docMk/>
          <pc:sldMk cId="0" sldId="280"/>
        </pc:sldMkLst>
        <pc:spChg chg="add del mod">
          <ac:chgData name="Johnson, Kathy" userId="bc454295-a45c-4866-b0f4-dd150e906dc9" providerId="ADAL" clId="{EB805305-8AF6-47AE-AEFF-C62DB3C81E16}" dt="2023-08-20T01:30:48.805" v="19" actId="478"/>
          <ac:spMkLst>
            <pc:docMk/>
            <pc:sldMk cId="0" sldId="280"/>
            <ac:spMk id="2" creationId="{0BA5093E-201E-98EA-EBFC-3267DA847D67}"/>
          </ac:spMkLst>
        </pc:spChg>
        <pc:spChg chg="mod">
          <ac:chgData name="Johnson, Kathy" userId="bc454295-a45c-4866-b0f4-dd150e906dc9" providerId="ADAL" clId="{EB805305-8AF6-47AE-AEFF-C62DB3C81E16}" dt="2023-08-20T01:31:49.779" v="25" actId="14100"/>
          <ac:spMkLst>
            <pc:docMk/>
            <pc:sldMk cId="0" sldId="280"/>
            <ac:spMk id="4" creationId="{92A687CF-727B-4B5D-B96C-59F1E78CB3F5}"/>
          </ac:spMkLst>
        </pc:spChg>
        <pc:spChg chg="mod">
          <ac:chgData name="Johnson, Kathy" userId="bc454295-a45c-4866-b0f4-dd150e906dc9" providerId="ADAL" clId="{EB805305-8AF6-47AE-AEFF-C62DB3C81E16}" dt="2023-08-20T01:31:10.010" v="21" actId="1076"/>
          <ac:spMkLst>
            <pc:docMk/>
            <pc:sldMk cId="0" sldId="280"/>
            <ac:spMk id="12290" creationId="{7726D46A-1423-EA24-0551-C066B84001C4}"/>
          </ac:spMkLst>
        </pc:spChg>
        <pc:spChg chg="del mod">
          <ac:chgData name="Johnson, Kathy" userId="bc454295-a45c-4866-b0f4-dd150e906dc9" providerId="ADAL" clId="{EB805305-8AF6-47AE-AEFF-C62DB3C81E16}" dt="2023-08-20T01:30:44.671" v="18" actId="478"/>
          <ac:spMkLst>
            <pc:docMk/>
            <pc:sldMk cId="0" sldId="280"/>
            <ac:spMk id="12291" creationId="{422B9B63-7C34-DCDD-5972-68C0834788E8}"/>
          </ac:spMkLst>
        </pc:spChg>
      </pc:sldChg>
      <pc:sldChg chg="delSp modSp add mod ord">
        <pc:chgData name="Johnson, Kathy" userId="bc454295-a45c-4866-b0f4-dd150e906dc9" providerId="ADAL" clId="{EB805305-8AF6-47AE-AEFF-C62DB3C81E16}" dt="2023-08-20T01:31:25.995" v="24" actId="113"/>
        <pc:sldMkLst>
          <pc:docMk/>
          <pc:sldMk cId="3931531979" sldId="282"/>
        </pc:sldMkLst>
        <pc:spChg chg="del">
          <ac:chgData name="Johnson, Kathy" userId="bc454295-a45c-4866-b0f4-dd150e906dc9" providerId="ADAL" clId="{EB805305-8AF6-47AE-AEFF-C62DB3C81E16}" dt="2023-08-20T01:30:00.949" v="13" actId="478"/>
          <ac:spMkLst>
            <pc:docMk/>
            <pc:sldMk cId="3931531979" sldId="282"/>
            <ac:spMk id="4" creationId="{92A687CF-727B-4B5D-B96C-59F1E78CB3F5}"/>
          </ac:spMkLst>
        </pc:spChg>
        <pc:spChg chg="mod">
          <ac:chgData name="Johnson, Kathy" userId="bc454295-a45c-4866-b0f4-dd150e906dc9" providerId="ADAL" clId="{EB805305-8AF6-47AE-AEFF-C62DB3C81E16}" dt="2023-08-20T01:30:26.842" v="15" actId="1076"/>
          <ac:spMkLst>
            <pc:docMk/>
            <pc:sldMk cId="3931531979" sldId="282"/>
            <ac:spMk id="12290" creationId="{7726D46A-1423-EA24-0551-C066B84001C4}"/>
          </ac:spMkLst>
        </pc:spChg>
        <pc:spChg chg="mod">
          <ac:chgData name="Johnson, Kathy" userId="bc454295-a45c-4866-b0f4-dd150e906dc9" providerId="ADAL" clId="{EB805305-8AF6-47AE-AEFF-C62DB3C81E16}" dt="2023-08-20T01:31:25.995" v="24" actId="113"/>
          <ac:spMkLst>
            <pc:docMk/>
            <pc:sldMk cId="3931531979" sldId="282"/>
            <ac:spMk id="12291" creationId="{422B9B63-7C34-DCDD-5972-68C0834788E8}"/>
          </ac:spMkLst>
        </pc:spChg>
      </pc:sldChg>
    </pc:docChg>
  </pc:docChgLst>
  <pc:docChgLst>
    <pc:chgData name="Johnson, Kathy" userId="bc454295-a45c-4866-b0f4-dd150e906dc9" providerId="ADAL" clId="{4361EC34-2B21-4B9A-AB1D-AE35C1F28FCB}"/>
    <pc:docChg chg="custSel modSld">
      <pc:chgData name="Johnson, Kathy" userId="bc454295-a45c-4866-b0f4-dd150e906dc9" providerId="ADAL" clId="{4361EC34-2B21-4B9A-AB1D-AE35C1F28FCB}" dt="2023-08-23T13:20:34.100" v="116" actId="20577"/>
      <pc:docMkLst>
        <pc:docMk/>
      </pc:docMkLst>
      <pc:sldChg chg="modSp">
        <pc:chgData name="Johnson, Kathy" userId="bc454295-a45c-4866-b0f4-dd150e906dc9" providerId="ADAL" clId="{4361EC34-2B21-4B9A-AB1D-AE35C1F28FCB}" dt="2023-08-23T13:20:34.100" v="116" actId="20577"/>
        <pc:sldMkLst>
          <pc:docMk/>
          <pc:sldMk cId="0" sldId="260"/>
        </pc:sldMkLst>
        <pc:spChg chg="mod">
          <ac:chgData name="Johnson, Kathy" userId="bc454295-a45c-4866-b0f4-dd150e906dc9" providerId="ADAL" clId="{4361EC34-2B21-4B9A-AB1D-AE35C1F28FCB}" dt="2023-08-23T13:20:34.100" v="116" actId="20577"/>
          <ac:spMkLst>
            <pc:docMk/>
            <pc:sldMk cId="0" sldId="260"/>
            <ac:spMk id="2052" creationId="{66F88BF4-EC51-A80D-0347-D073C21006E7}"/>
          </ac:spMkLst>
        </pc:spChg>
      </pc:sldChg>
      <pc:sldChg chg="modSp">
        <pc:chgData name="Johnson, Kathy" userId="bc454295-a45c-4866-b0f4-dd150e906dc9" providerId="ADAL" clId="{4361EC34-2B21-4B9A-AB1D-AE35C1F28FCB}" dt="2023-08-23T13:19:14.575" v="33" actId="20577"/>
        <pc:sldMkLst>
          <pc:docMk/>
          <pc:sldMk cId="3931531979" sldId="282"/>
        </pc:sldMkLst>
        <pc:spChg chg="mod">
          <ac:chgData name="Johnson, Kathy" userId="bc454295-a45c-4866-b0f4-dd150e906dc9" providerId="ADAL" clId="{4361EC34-2B21-4B9A-AB1D-AE35C1F28FCB}" dt="2023-08-23T13:19:14.575" v="33" actId="20577"/>
          <ac:spMkLst>
            <pc:docMk/>
            <pc:sldMk cId="3931531979" sldId="282"/>
            <ac:spMk id="12291" creationId="{422B9B63-7C34-DCDD-5972-68C0834788E8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0C1C44D-4B32-FFB3-3167-2271BFF986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00EAE51-3014-AD96-1CE5-304E424662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AD88D639-A75B-D9D6-4680-E349C6BF1D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525A376C-8453-74C1-2C22-6ED73A72C9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B564E21-4408-B234-A7F9-25CC405253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8E1137C-BF2B-61D7-08AA-B12BC9290D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6837FD1-300A-4947-977B-448FE91A9E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28300DF9-D161-A46E-8CF7-0B26A2AA11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94B96B2-22F7-413A-932B-F20C35DD2E9F}" type="slidenum">
              <a:rPr lang="en-US" altLang="en-US" sz="1200"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A3A961A-AB5C-F0DB-7827-A4A0B1838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01E1C8E9-0C09-2456-F9CA-1D7FA5977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The beam hitting the wall at any given distance  will have areas of bright spots and areas of shadow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2 ways of measuring the “peak” intensity at a point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37FD1-300A-4947-977B-448FE91A9E1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01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Peaks are the same, CW has the higher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37FD1-300A-4947-977B-448FE91A9E1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8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relevant for bioeffects/tissue 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37FD1-300A-4947-977B-448FE91A9E1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6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0BD6092E-70EE-B768-D90E-52AEF6FE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63D44A22-A696-9A0C-C8BD-41DB5036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5A6D527B-E882-3B85-C7C9-65EE6993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043BF-8CF6-4045-B0A6-97A485C337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28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18362DA0-3B11-5B41-16F9-38268DCF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FC3463E4-5610-6297-F104-70FF879C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510B60AD-AECE-5E29-8962-EAB7B352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A8025-69EE-45F8-9283-D2D83E2E15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171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E1BBECF8-05B3-0BC9-0E19-B35E50C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8B020571-2442-4DC7-1F44-DACD0EB7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B25E7EAA-8D9F-680E-3F43-390F9F04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D73A-92F2-4A30-ADBA-1E37DC45F7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67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595359-E336-248E-DF88-3454D24678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28600" y="64008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9A0E21-6AB4-D576-28C4-0ECE23D993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CE3BCA8-DCCF-2A8F-077A-E35168B1C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564370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819400" y="1981200"/>
            <a:ext cx="6096000" cy="4114800"/>
          </a:xfrm>
        </p:spPr>
        <p:txBody>
          <a:bodyPr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66FC2A9-2C93-DDA3-E2CF-7FB75040B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B360CF5-1367-F599-9B66-95A183D176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8BE5DEB-B848-E768-4A4A-22B7BD773F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D5CBAB-4DC4-474D-A188-1A99C060B5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7383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E43B9D3A-7AC2-A2FF-9441-7229A369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A47D299B-009F-7330-880C-A304F33E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8784CA5-1DC9-4930-B24E-8D580716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D190B-285A-4842-98B7-D58319203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09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1ABB00F-0760-2C1F-09FA-6DA69033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DE890B5-8206-3D6F-D6FC-5403B29C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6E6FE3A-432B-035B-122F-6B13977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1A9CA-2B9C-40D4-99BE-90CA4A3E95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2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386ABBEB-E53A-2C09-FCCB-7CD05613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8C79FDA6-BF7A-4BF2-6C31-DBFF9194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55E552E7-0B11-48B7-08B5-7AF07ACD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48A27-5C2E-44A8-B81B-CED9918CE2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67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5C35FB47-1F53-2DB9-DE6C-D189F593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1">
            <a:extLst>
              <a:ext uri="{FF2B5EF4-FFF2-40B4-BE49-F238E27FC236}">
                <a16:creationId xmlns:a16="http://schemas.microsoft.com/office/drawing/2014/main" id="{E8983260-BECF-DE11-745A-7832A347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>
            <a:extLst>
              <a:ext uri="{FF2B5EF4-FFF2-40B4-BE49-F238E27FC236}">
                <a16:creationId xmlns:a16="http://schemas.microsoft.com/office/drawing/2014/main" id="{BD236F13-6660-17ED-F9A1-92887E47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96CF5-7AF8-47E5-B79D-644ABFB6A5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17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61D5392F-73A3-6562-0D87-B28F8E1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AB769EAF-8499-D004-5142-7911EEE9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241E2880-7817-37D5-D32E-8FA6D628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8D726-B37B-4441-BD05-4D7C3CE90A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1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BD73A742-E5AA-9B31-C8A3-BD818A15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F742EE5D-8525-CF4B-1D5F-4AE08E38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4FDBA74A-97E0-A2C8-1E4F-594EAC24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9350A7-A444-4ED6-BD48-2B32A588A9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21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E4892CDC-25CA-1F15-3B5D-6FD77B7C6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7826EC99-C88A-27C8-93CF-D5412D93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042E1BC1-4138-12C3-E7BE-D427E9C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1CC434-C6D1-448B-803F-A9B418BF02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40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3">
            <a:extLst>
              <a:ext uri="{FF2B5EF4-FFF2-40B4-BE49-F238E27FC236}">
                <a16:creationId xmlns:a16="http://schemas.microsoft.com/office/drawing/2014/main" id="{168D24E0-B6EC-D711-D62F-43E466E4C863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52D5544-57C4-9B48-41AA-AC31F8CBD7FD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CBA300C0-3CE6-8E53-0D30-0DE44ABF61D8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6FAA55F2-1DC7-E413-F568-154C27169B6E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513CFAF-ACAC-DE57-74C4-6F86101D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F208F0A-5725-B096-DF7A-BA64F7AB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2A8435C-0D05-9D63-EBB4-2D3AFA98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EDF0269F-BBD1-4870-A0FE-FE1AEA23C1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15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0C86924E-2A7C-6FFF-9A16-019C24FCE8B6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3FF3F1D-804F-D447-5092-F8BB99EB29C6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6148" name="Title Placeholder 8">
            <a:extLst>
              <a:ext uri="{FF2B5EF4-FFF2-40B4-BE49-F238E27FC236}">
                <a16:creationId xmlns:a16="http://schemas.microsoft.com/office/drawing/2014/main" id="{AF2A9514-D8BC-57C8-8346-8C32951CE0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9" name="Text Placeholder 29">
            <a:extLst>
              <a:ext uri="{FF2B5EF4-FFF2-40B4-BE49-F238E27FC236}">
                <a16:creationId xmlns:a16="http://schemas.microsoft.com/office/drawing/2014/main" id="{F30A0EAC-C835-445E-02B9-BB5CDE9838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FF2FFAD-DB9F-8BFC-8321-47C7981D2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7237401-C0DB-2303-0F86-D3A3CEFCE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5EFCBF-ED55-3A81-94F5-75CF30ABD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D1EAEE"/>
                </a:solidFill>
              </a:defRPr>
            </a:lvl1pPr>
          </a:lstStyle>
          <a:p>
            <a:fld id="{F1FE32ED-7EEC-4409-8BBA-44492370F76E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6153" name="Group 1">
            <a:extLst>
              <a:ext uri="{FF2B5EF4-FFF2-40B4-BE49-F238E27FC236}">
                <a16:creationId xmlns:a16="http://schemas.microsoft.com/office/drawing/2014/main" id="{16063967-7948-AA57-C34D-C833BCA2AB7E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EB702F1-A7BE-3A6A-9508-DF048A83F279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ECCFFB4-7296-B6A8-879B-DB3A425C56AE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8" r:id="rId9"/>
    <p:sldLayoutId id="2147483946" r:id="rId10"/>
    <p:sldLayoutId id="2147483947" r:id="rId11"/>
    <p:sldLayoutId id="2147483949" r:id="rId12"/>
    <p:sldLayoutId id="2147483950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FC80566-0A56-1ED4-2958-B1A815154A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/>
              <a:t>Intensities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DB6D664-ECF1-7782-D165-48DF601DC6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/>
            <a:r>
              <a:rPr lang="en-US" altLang="en-US" b="1" dirty="0"/>
              <a:t>Chapter 5</a:t>
            </a:r>
          </a:p>
        </p:txBody>
      </p:sp>
      <p:pic>
        <p:nvPicPr>
          <p:cNvPr id="10244" name="Picture 5" descr="intensity fish comp..bmp">
            <a:extLst>
              <a:ext uri="{FF2B5EF4-FFF2-40B4-BE49-F238E27FC236}">
                <a16:creationId xmlns:a16="http://schemas.microsoft.com/office/drawing/2014/main" id="{405EBBF7-33F5-1FF2-7236-182B96E7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8362"/>
            <a:ext cx="38290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992CBEF-DFD9-E7A8-9548-B1B6ED06D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047" y="698782"/>
            <a:ext cx="6553200" cy="914400"/>
          </a:xfrm>
        </p:spPr>
        <p:txBody>
          <a:bodyPr/>
          <a:lstStyle/>
          <a:p>
            <a:pPr eaLnBrk="1" hangingPunct="1"/>
            <a:r>
              <a:rPr lang="en-US" altLang="en-US" dirty="0"/>
              <a:t>Temporal Considerations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718843B-11D8-5F11-71A7-2E4B265C3E6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4047" y="2133600"/>
            <a:ext cx="4057650" cy="4114800"/>
          </a:xfrm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 </a:t>
            </a:r>
            <a:r>
              <a:rPr lang="en-US" sz="2800" b="1" dirty="0">
                <a:solidFill>
                  <a:schemeClr val="bg1"/>
                </a:solidFill>
              </a:rPr>
              <a:t>Pulse Average Intensity 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baseline="-20000" dirty="0" err="1">
                <a:solidFill>
                  <a:schemeClr val="bg1"/>
                </a:solidFill>
              </a:rPr>
              <a:t>pa</a:t>
            </a:r>
            <a:endParaRPr lang="en-US" sz="2800" b="1" baseline="-20000" dirty="0">
              <a:solidFill>
                <a:schemeClr val="bg1"/>
              </a:solidFill>
            </a:endParaRP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is the average intensity of the </a:t>
            </a:r>
            <a:r>
              <a:rPr lang="en-US" b="1" u="sng" dirty="0"/>
              <a:t>pulse duration</a:t>
            </a:r>
            <a:r>
              <a:rPr lang="en-US" b="1" dirty="0"/>
              <a:t> (transmit)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endParaRPr lang="en-US" sz="2800" b="1" dirty="0">
              <a:solidFill>
                <a:schemeClr val="bg1"/>
              </a:solidFill>
            </a:endParaRP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 </a:t>
            </a:r>
            <a:r>
              <a:rPr lang="en-US" sz="2800" b="1" dirty="0">
                <a:solidFill>
                  <a:schemeClr val="bg1"/>
                </a:solidFill>
              </a:rPr>
              <a:t>Temporal Average Intensity 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baseline="-20000" dirty="0" err="1">
                <a:solidFill>
                  <a:schemeClr val="bg1"/>
                </a:solidFill>
              </a:rPr>
              <a:t>ta</a:t>
            </a:r>
            <a:r>
              <a:rPr lang="en-US" sz="2800" b="1" baseline="-20000" dirty="0">
                <a:solidFill>
                  <a:schemeClr val="bg1"/>
                </a:solidFill>
              </a:rPr>
              <a:t> 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is derived from the average intensity of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/>
              <a:t>the </a:t>
            </a:r>
            <a:r>
              <a:rPr lang="en-US" b="1" u="sng" dirty="0"/>
              <a:t>PRP</a:t>
            </a:r>
            <a:r>
              <a:rPr lang="en-US" b="1" dirty="0"/>
              <a:t> (the transmit and receive time).  </a:t>
            </a:r>
          </a:p>
          <a:p>
            <a:pPr marL="914717" lvl="2" indent="-246888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b="1" dirty="0"/>
              <a:t>	*This is the lowest value because it includes off time / no beam intensity</a:t>
            </a:r>
            <a:endParaRPr lang="en-US" b="1" baseline="-20000" dirty="0"/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b="1" dirty="0"/>
          </a:p>
        </p:txBody>
      </p:sp>
      <p:graphicFrame>
        <p:nvGraphicFramePr>
          <p:cNvPr id="5122" name="Object 5">
            <a:extLst>
              <a:ext uri="{FF2B5EF4-FFF2-40B4-BE49-F238E27FC236}">
                <a16:creationId xmlns:a16="http://schemas.microsoft.com/office/drawing/2014/main" id="{BF4AE001-3937-5767-462E-703908F6B74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245646"/>
              </p:ext>
            </p:extLst>
          </p:nvPr>
        </p:nvGraphicFramePr>
        <p:xfrm>
          <a:off x="4536613" y="2209800"/>
          <a:ext cx="4211638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10064801" imgH="6968033" progId="">
                  <p:embed/>
                </p:oleObj>
              </mc:Choice>
              <mc:Fallback>
                <p:oleObj r:id="rId3" imgW="10064801" imgH="6968033" progId="">
                  <p:embed/>
                  <p:pic>
                    <p:nvPicPr>
                      <p:cNvPr id="5122" name="Object 5">
                        <a:extLst>
                          <a:ext uri="{FF2B5EF4-FFF2-40B4-BE49-F238E27FC236}">
                            <a16:creationId xmlns:a16="http://schemas.microsoft.com/office/drawing/2014/main" id="{BF4AE001-3937-5767-462E-703908F6B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6613" y="2209800"/>
                        <a:ext cx="4211638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Box 6">
            <a:extLst>
              <a:ext uri="{FF2B5EF4-FFF2-40B4-BE49-F238E27FC236}">
                <a16:creationId xmlns:a16="http://schemas.microsoft.com/office/drawing/2014/main" id="{CAB59BCC-900D-2069-85A4-DE8F54C38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843" y="2362200"/>
            <a:ext cx="129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</a:rPr>
              <a:t>Transmit </a:t>
            </a:r>
          </a:p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</a:rPr>
              <a:t>time only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4552FAA-C1E0-B672-F84E-9B335AEB4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090" y="609600"/>
            <a:ext cx="6553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Temporal Considerations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DD13423-604E-1A6C-1A6C-A3078CE95E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057400"/>
            <a:ext cx="7467600" cy="3352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1</a:t>
            </a:r>
            <a:r>
              <a:rPr lang="en-US" altLang="en-US" sz="3600" baseline="30000" dirty="0">
                <a:solidFill>
                  <a:schemeClr val="bg1"/>
                </a:solidFill>
              </a:rPr>
              <a:t>st</a:t>
            </a:r>
            <a:r>
              <a:rPr lang="en-US" altLang="en-US" sz="3600" dirty="0">
                <a:solidFill>
                  <a:schemeClr val="bg1"/>
                </a:solidFill>
              </a:rPr>
              <a:t> The highest intensity is </a:t>
            </a:r>
            <a:r>
              <a:rPr lang="en-US" altLang="en-US" sz="3600" dirty="0" err="1">
                <a:solidFill>
                  <a:schemeClr val="bg1"/>
                </a:solidFill>
              </a:rPr>
              <a:t>I</a:t>
            </a:r>
            <a:r>
              <a:rPr lang="en-US" altLang="en-US" sz="3600" baseline="-20000" dirty="0" err="1">
                <a:solidFill>
                  <a:schemeClr val="bg1"/>
                </a:solidFill>
              </a:rPr>
              <a:t>tp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2</a:t>
            </a:r>
            <a:r>
              <a:rPr lang="en-US" altLang="en-US" sz="3600" baseline="30000" dirty="0">
                <a:solidFill>
                  <a:schemeClr val="bg1"/>
                </a:solidFill>
              </a:rPr>
              <a:t>nd </a:t>
            </a:r>
            <a:r>
              <a:rPr lang="en-US" altLang="en-US" sz="3600" dirty="0">
                <a:solidFill>
                  <a:schemeClr val="bg1"/>
                </a:solidFill>
              </a:rPr>
              <a:t>I</a:t>
            </a:r>
            <a:r>
              <a:rPr lang="en-US" altLang="en-US" sz="3600" baseline="-20000" dirty="0">
                <a:solidFill>
                  <a:schemeClr val="bg1"/>
                </a:solidFill>
              </a:rPr>
              <a:t>max </a:t>
            </a:r>
            <a:r>
              <a:rPr lang="en-US" altLang="en-US" sz="3600" dirty="0">
                <a:solidFill>
                  <a:schemeClr val="bg1"/>
                </a:solidFill>
              </a:rPr>
              <a:t>or </a:t>
            </a:r>
            <a:r>
              <a:rPr lang="en-US" altLang="en-US" sz="3600" dirty="0" err="1">
                <a:solidFill>
                  <a:schemeClr val="bg1"/>
                </a:solidFill>
              </a:rPr>
              <a:t>I</a:t>
            </a:r>
            <a:r>
              <a:rPr lang="en-US" altLang="en-US" sz="3600" baseline="-20000" dirty="0" err="1">
                <a:solidFill>
                  <a:schemeClr val="bg1"/>
                </a:solidFill>
              </a:rPr>
              <a:t>m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3</a:t>
            </a:r>
            <a:r>
              <a:rPr lang="en-US" altLang="en-US" sz="3600" baseline="30000" dirty="0">
                <a:solidFill>
                  <a:schemeClr val="bg1"/>
                </a:solidFill>
              </a:rPr>
              <a:t>rd </a:t>
            </a:r>
            <a:r>
              <a:rPr lang="en-US" altLang="en-US" sz="3600" dirty="0">
                <a:solidFill>
                  <a:schemeClr val="bg1"/>
                </a:solidFill>
              </a:rPr>
              <a:t> Pulse Average Intensity </a:t>
            </a:r>
            <a:r>
              <a:rPr lang="en-US" altLang="en-US" sz="3600" dirty="0" err="1">
                <a:solidFill>
                  <a:schemeClr val="bg1"/>
                </a:solidFill>
              </a:rPr>
              <a:t>I</a:t>
            </a:r>
            <a:r>
              <a:rPr lang="en-US" altLang="en-US" sz="3600" baseline="-20000" dirty="0" err="1">
                <a:solidFill>
                  <a:schemeClr val="bg1"/>
                </a:solidFill>
              </a:rPr>
              <a:t>pa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Lowest is I</a:t>
            </a:r>
            <a:r>
              <a:rPr lang="en-US" altLang="en-US" sz="3600" baseline="-20000" dirty="0">
                <a:solidFill>
                  <a:schemeClr val="bg1"/>
                </a:solidFill>
              </a:rPr>
              <a:t>ta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</a:p>
          <a:p>
            <a:pPr lvl="2" eaLnBrk="1" hangingPunct="1"/>
            <a:r>
              <a:rPr lang="en-US" altLang="en-US" dirty="0">
                <a:solidFill>
                  <a:schemeClr val="bg1"/>
                </a:solidFill>
              </a:rPr>
              <a:t>it includes not only the </a:t>
            </a:r>
            <a:r>
              <a:rPr lang="en-US" altLang="en-US" u="sng" dirty="0">
                <a:solidFill>
                  <a:schemeClr val="bg1"/>
                </a:solidFill>
              </a:rPr>
              <a:t>pulse time</a:t>
            </a:r>
            <a:r>
              <a:rPr lang="en-US" altLang="en-US" dirty="0">
                <a:solidFill>
                  <a:schemeClr val="bg1"/>
                </a:solidFill>
              </a:rPr>
              <a:t> but also the </a:t>
            </a:r>
            <a:r>
              <a:rPr lang="en-US" altLang="en-US" u="sng" dirty="0">
                <a:solidFill>
                  <a:schemeClr val="bg1"/>
                </a:solidFill>
              </a:rPr>
              <a:t>listening time</a:t>
            </a:r>
            <a:r>
              <a:rPr lang="en-US" altLang="en-US" dirty="0">
                <a:solidFill>
                  <a:schemeClr val="bg1"/>
                </a:solidFill>
              </a:rPr>
              <a:t> it can be up to 500 times lower than the other three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DBE10AC-AC7C-515D-013A-230CE546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990600"/>
            <a:ext cx="8991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Combining Spatial &amp; Temporal Factors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AFF9555-7BF3-9CB1-CDFB-97E2ED108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2438400"/>
            <a:ext cx="8229600" cy="4068763"/>
          </a:xfrm>
        </p:spPr>
        <p:txBody>
          <a:bodyPr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3400" dirty="0"/>
              <a:t>When studying </a:t>
            </a:r>
            <a:r>
              <a:rPr lang="en-US" sz="3400" dirty="0">
                <a:solidFill>
                  <a:schemeClr val="bg1"/>
                </a:solidFill>
              </a:rPr>
              <a:t>bioeffects</a:t>
            </a:r>
            <a:r>
              <a:rPr lang="en-US" sz="3400" dirty="0"/>
              <a:t> of the ultrasound beam the intensity MUST be described accurately with respect to time and space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3400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3400" dirty="0"/>
              <a:t>In order to do this the preceding factors are combined to form one unit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3600" b="1" dirty="0"/>
              <a:t>                     </a:t>
            </a:r>
            <a:r>
              <a:rPr lang="en-US" sz="3600" b="1" dirty="0" err="1"/>
              <a:t>I</a:t>
            </a:r>
            <a:r>
              <a:rPr lang="en-US" sz="3600" b="1" baseline="-25000" dirty="0" err="1"/>
              <a:t>sptp</a:t>
            </a:r>
            <a:r>
              <a:rPr lang="en-US" sz="3600" b="1" dirty="0"/>
              <a:t> </a:t>
            </a:r>
            <a:r>
              <a:rPr lang="en-US" sz="3600" b="1" dirty="0" err="1"/>
              <a:t>I</a:t>
            </a:r>
            <a:r>
              <a:rPr lang="en-US" sz="3600" b="1" baseline="-20000" dirty="0" err="1"/>
              <a:t>sppa</a:t>
            </a:r>
            <a:r>
              <a:rPr lang="en-US" sz="3600" b="1" dirty="0"/>
              <a:t>, </a:t>
            </a:r>
            <a:r>
              <a:rPr lang="en-US" sz="3600" b="1" dirty="0" err="1"/>
              <a:t>I</a:t>
            </a:r>
            <a:r>
              <a:rPr lang="en-US" sz="3600" b="1" baseline="-20000" dirty="0" err="1"/>
              <a:t>spta</a:t>
            </a:r>
            <a:r>
              <a:rPr lang="en-US" sz="3600" b="1" dirty="0"/>
              <a:t> </a:t>
            </a:r>
            <a:r>
              <a:rPr lang="en-US" sz="3400" dirty="0"/>
              <a:t>and</a:t>
            </a:r>
            <a:r>
              <a:rPr lang="en-US" sz="3600" b="1" dirty="0"/>
              <a:t>  </a:t>
            </a:r>
            <a:r>
              <a:rPr lang="en-US" sz="3600" b="1" dirty="0" err="1"/>
              <a:t>I</a:t>
            </a:r>
            <a:r>
              <a:rPr lang="en-US" sz="3600" b="1" baseline="-20000" dirty="0" err="1"/>
              <a:t>sata</a:t>
            </a:r>
            <a:endParaRPr lang="en-US" sz="3600" b="1" baseline="-20000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7">
            <a:extLst>
              <a:ext uri="{FF2B5EF4-FFF2-40B4-BE49-F238E27FC236}">
                <a16:creationId xmlns:a16="http://schemas.microsoft.com/office/drawing/2014/main" id="{7A7A57E1-1356-69C6-83E5-C02C9884D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143000"/>
            <a:ext cx="78486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6 Methods to Measure and </a:t>
            </a:r>
            <a:br>
              <a:rPr lang="en-US" dirty="0"/>
            </a:br>
            <a:r>
              <a:rPr lang="en-US" dirty="0"/>
              <a:t>Report Intensity </a:t>
            </a:r>
            <a:r>
              <a:rPr lang="en-US" sz="3600" dirty="0"/>
              <a:t>(units W/cm2)</a:t>
            </a:r>
          </a:p>
        </p:txBody>
      </p:sp>
      <p:graphicFrame>
        <p:nvGraphicFramePr>
          <p:cNvPr id="24612" name="Group 36">
            <a:extLst>
              <a:ext uri="{FF2B5EF4-FFF2-40B4-BE49-F238E27FC236}">
                <a16:creationId xmlns:a16="http://schemas.microsoft.com/office/drawing/2014/main" id="{8D13A197-4458-E3A3-1B8F-B6FD4871091F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34493171"/>
              </p:ext>
            </p:extLst>
          </p:nvPr>
        </p:nvGraphicFramePr>
        <p:xfrm>
          <a:off x="1162050" y="2438400"/>
          <a:ext cx="6819900" cy="4148328"/>
        </p:xfrm>
        <a:graphic>
          <a:graphicData uri="http://schemas.openxmlformats.org/drawingml/2006/table">
            <a:tbl>
              <a:tblPr/>
              <a:tblGrid>
                <a:gridCol w="147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SPTP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peak, temporal peak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SATP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temporal peak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4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peak, temporal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temporal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5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SPPA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peak,  pulse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782007"/>
                  </a:ext>
                </a:extLst>
              </a:tr>
              <a:tr h="645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SAPA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pulse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3574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>
            <a:extLst>
              <a:ext uri="{FF2B5EF4-FFF2-40B4-BE49-F238E27FC236}">
                <a16:creationId xmlns:a16="http://schemas.microsoft.com/office/drawing/2014/main" id="{578C401F-D5BD-7803-AA74-EF4B1B1BE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10 Commandments of Intensity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EA97C65-FB07-96A6-55B0-6EDEAC1560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5720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/>
              <a:t>Intensities may be reported in various ways with respect to time and space. 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/>
              <a:t>The different measurements of intensities are important in the study of Bioeffects. 	</a:t>
            </a:r>
          </a:p>
          <a:p>
            <a:pPr marL="900113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i="1" dirty="0"/>
              <a:t>SPTA intensity is most relevant with respect to tissue heating. 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/>
              <a:t>All intensities have units of watts/cm</a:t>
            </a:r>
            <a:r>
              <a:rPr lang="en-US" altLang="en-US" baseline="30000" dirty="0"/>
              <a:t>2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/>
              <a:t>Because peak measurements are larger than average measurements, SPTP intensity has the highest value and SATA has the lowest value. (peaks are higher than averages!)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baseline="30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C20B2E0F-016B-8E69-2D51-2DA8F62E4C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229600" cy="4800600"/>
          </a:xfrm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 </a:t>
            </a:r>
            <a:r>
              <a:rPr lang="en-US" dirty="0"/>
              <a:t>A number called the beam uniformity coefficient (also called SP/SA factor) describes the spread of the beam in space. This coefficient is unit-less and has a value of 1 or greater.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/>
              <a:t>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6. </a:t>
            </a:r>
            <a:r>
              <a:rPr lang="en-US" dirty="0"/>
              <a:t>The duty factor describes the relationship of beam intensities with time. The duty factor is unitless and has a value between 0 and 1.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7. </a:t>
            </a:r>
            <a:r>
              <a:rPr lang="en-US" dirty="0"/>
              <a:t>For continuous wave ultrasound, the beam is always “on” and the pulse average and temporal average intensities are the same.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/>
              <a:t>So: SPTA = SPPA and SATA= SAPA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FCE92-20F2-B726-CE8E-972CC8A79AE8}"/>
              </a:ext>
            </a:extLst>
          </p:cNvPr>
          <p:cNvSpPr txBox="1"/>
          <p:nvPr/>
        </p:nvSpPr>
        <p:spPr>
          <a:xfrm>
            <a:off x="381000" y="723678"/>
            <a:ext cx="8534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Commandments of Intensity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A0579-19BF-9BEE-8D5A-706DE10556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94480" y="1828800"/>
            <a:ext cx="8049520" cy="1090315"/>
          </a:xfrm>
        </p:spPr>
        <p:txBody>
          <a:bodyPr/>
          <a:lstStyle/>
          <a:p>
            <a:r>
              <a:rPr lang="en-US" sz="2000" dirty="0">
                <a:solidFill>
                  <a:srgbClr val="FF6600"/>
                </a:solidFill>
              </a:rPr>
              <a:t>Continuous wave beams have a higher average than pulsed wave beams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9D24A74F-43A9-E5F6-D3F3-49C7206444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47239" y="1828800"/>
            <a:ext cx="8049521" cy="441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8. </a:t>
            </a:r>
          </a:p>
          <a:p>
            <a:pPr marL="514350" indent="-514350" eaLnBrk="1" hangingPunct="1">
              <a:buFont typeface="+mj-lt"/>
              <a:buAutoNum type="alphaLcPeriod"/>
            </a:pPr>
            <a:r>
              <a:rPr lang="en-US" altLang="en-US" dirty="0"/>
              <a:t>When pulsed and continuous wave sound beams have the same S</a:t>
            </a:r>
            <a:r>
              <a:rPr lang="en-US" altLang="en-US" b="1" dirty="0"/>
              <a:t>P</a:t>
            </a:r>
            <a:r>
              <a:rPr lang="en-US" altLang="en-US" dirty="0"/>
              <a:t>T</a:t>
            </a:r>
            <a:r>
              <a:rPr lang="en-US" altLang="en-US" b="1" dirty="0"/>
              <a:t>P</a:t>
            </a:r>
            <a:r>
              <a:rPr lang="en-US" altLang="en-US" dirty="0"/>
              <a:t> intensities, the continuous wave beam has the higher SPTA intensity. </a:t>
            </a:r>
          </a:p>
          <a:p>
            <a:pPr marL="514350" indent="-514350" eaLnBrk="1" hangingPunct="1">
              <a:buFont typeface="+mj-lt"/>
              <a:buAutoNum type="alphaLcPeriod"/>
            </a:pPr>
            <a:r>
              <a:rPr lang="en-US" altLang="en-US" dirty="0"/>
              <a:t>When pulsed and continuous wave sound beams have the same SAT</a:t>
            </a:r>
            <a:r>
              <a:rPr lang="en-US" altLang="en-US" b="1" dirty="0"/>
              <a:t>P</a:t>
            </a:r>
            <a:r>
              <a:rPr lang="en-US" altLang="en-US" dirty="0"/>
              <a:t> intensity, the continuous wave beam has the higher SATA intensity.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D8484-A5F8-1CF4-0546-540CDDC3C54D}"/>
              </a:ext>
            </a:extLst>
          </p:cNvPr>
          <p:cNvSpPr txBox="1"/>
          <p:nvPr/>
        </p:nvSpPr>
        <p:spPr>
          <a:xfrm>
            <a:off x="457200" y="838200"/>
            <a:ext cx="838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Commandments of Intensity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7B3C959C-8D9D-A340-E049-53567A1C7D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1600200"/>
            <a:ext cx="8763000" cy="4724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9.</a:t>
            </a:r>
            <a:r>
              <a:rPr lang="en-US" altLang="en-US" dirty="0"/>
              <a:t> Temporal considerations</a:t>
            </a:r>
          </a:p>
          <a:p>
            <a:pPr lvl="1" eaLnBrk="1" hangingPunct="1"/>
            <a:r>
              <a:rPr lang="en-US" altLang="en-US" dirty="0"/>
              <a:t>Temporal peak intensity is the (</a:t>
            </a:r>
            <a:r>
              <a:rPr lang="en-US" altLang="en-US" dirty="0" err="1"/>
              <a:t>I</a:t>
            </a:r>
            <a:r>
              <a:rPr lang="en-US" altLang="en-US" baseline="-25000" dirty="0" err="1"/>
              <a:t>tp</a:t>
            </a:r>
            <a:r>
              <a:rPr lang="en-US" altLang="en-US" dirty="0"/>
              <a:t>) maximum in time.</a:t>
            </a:r>
          </a:p>
          <a:p>
            <a:pPr lvl="1" eaLnBrk="1" hangingPunct="1"/>
            <a:r>
              <a:rPr lang="en-US" altLang="en-US" dirty="0"/>
              <a:t>Maximum intensity (</a:t>
            </a:r>
            <a:r>
              <a:rPr lang="en-US" altLang="en-US" dirty="0" err="1"/>
              <a:t>I</a:t>
            </a:r>
            <a:r>
              <a:rPr lang="en-US" altLang="en-US" baseline="-25000" dirty="0" err="1"/>
              <a:t>m</a:t>
            </a:r>
            <a:r>
              <a:rPr lang="en-US" altLang="en-US" dirty="0"/>
              <a:t>) is averaged over the most intense half-cycle</a:t>
            </a:r>
          </a:p>
          <a:p>
            <a:pPr lvl="1" eaLnBrk="1" hangingPunct="1"/>
            <a:r>
              <a:rPr lang="en-US" altLang="en-US" dirty="0"/>
              <a:t>Pulse average intensity (</a:t>
            </a:r>
            <a:r>
              <a:rPr lang="en-US" altLang="en-US" dirty="0" err="1"/>
              <a:t>I</a:t>
            </a:r>
            <a:r>
              <a:rPr lang="en-US" altLang="en-US" baseline="-25000" dirty="0" err="1"/>
              <a:t>pa</a:t>
            </a:r>
            <a:r>
              <a:rPr lang="en-US" altLang="en-US" dirty="0"/>
              <a:t>) is averaged only during the pulse duration</a:t>
            </a:r>
          </a:p>
          <a:p>
            <a:pPr lvl="1" eaLnBrk="1" hangingPunct="1"/>
            <a:r>
              <a:rPr lang="en-US" altLang="en-US" dirty="0"/>
              <a:t>Temporal average intensity (</a:t>
            </a:r>
            <a:r>
              <a:rPr lang="en-US" altLang="en-US" dirty="0" err="1"/>
              <a:t>I</a:t>
            </a:r>
            <a:r>
              <a:rPr lang="en-US" altLang="en-US" baseline="-25000" dirty="0" err="1"/>
              <a:t>ta</a:t>
            </a:r>
            <a:r>
              <a:rPr lang="en-US" altLang="en-US" dirty="0"/>
              <a:t>) is averaged during the PRP (on and off time) 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10. </a:t>
            </a:r>
            <a:r>
              <a:rPr lang="en-US" altLang="en-US" dirty="0"/>
              <a:t>Spatial Considerations</a:t>
            </a:r>
          </a:p>
          <a:p>
            <a:pPr lvl="1" eaLnBrk="1" hangingPunct="1"/>
            <a:r>
              <a:rPr lang="en-US" altLang="en-US" dirty="0"/>
              <a:t>Spatial peak intensity is the maximum in space</a:t>
            </a:r>
          </a:p>
          <a:p>
            <a:pPr lvl="1" eaLnBrk="1" hangingPunct="1"/>
            <a:r>
              <a:rPr lang="en-US" altLang="en-US" dirty="0"/>
              <a:t>Spatial average intensity is averaged over the cross sectional area of the beam. </a:t>
            </a:r>
          </a:p>
          <a:p>
            <a:pPr lvl="1"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BD8AC-438D-199D-4F85-117CBC24D13A}"/>
              </a:ext>
            </a:extLst>
          </p:cNvPr>
          <p:cNvSpPr txBox="1"/>
          <p:nvPr/>
        </p:nvSpPr>
        <p:spPr>
          <a:xfrm>
            <a:off x="247650" y="838200"/>
            <a:ext cx="86487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Commandments of Intensity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7">
            <a:extLst>
              <a:ext uri="{FF2B5EF4-FFF2-40B4-BE49-F238E27FC236}">
                <a16:creationId xmlns:a16="http://schemas.microsoft.com/office/drawing/2014/main" id="{7A7A57E1-1356-69C6-83E5-C02C9884D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153400" cy="1143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Rank Intensities</a:t>
            </a:r>
            <a:endParaRPr lang="en-US" sz="3600" dirty="0"/>
          </a:p>
        </p:txBody>
      </p:sp>
      <p:graphicFrame>
        <p:nvGraphicFramePr>
          <p:cNvPr id="24612" name="Group 36">
            <a:extLst>
              <a:ext uri="{FF2B5EF4-FFF2-40B4-BE49-F238E27FC236}">
                <a16:creationId xmlns:a16="http://schemas.microsoft.com/office/drawing/2014/main" id="{8D13A197-4458-E3A3-1B8F-B6FD4871091F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536054987"/>
              </p:ext>
            </p:extLst>
          </p:nvPr>
        </p:nvGraphicFramePr>
        <p:xfrm>
          <a:off x="419470" y="1741577"/>
          <a:ext cx="8343530" cy="4524699"/>
        </p:xfrm>
        <a:graphic>
          <a:graphicData uri="http://schemas.openxmlformats.org/drawingml/2006/table">
            <a:tbl>
              <a:tblPr/>
              <a:tblGrid>
                <a:gridCol w="890266">
                  <a:extLst>
                    <a:ext uri="{9D8B030D-6E8A-4147-A177-3AD203B41FA5}">
                      <a16:colId xmlns:a16="http://schemas.microsoft.com/office/drawing/2014/main" val="1889315984"/>
                    </a:ext>
                  </a:extLst>
                </a:gridCol>
                <a:gridCol w="1347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5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peak, temporal peak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temporal peak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SPTA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Spatial peak, temporal average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Why is this one important?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temporal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SPPA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peak,  pulse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782007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SAPA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Spatial average, pulse 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35742"/>
                  </a:ext>
                </a:extLst>
              </a:tr>
            </a:tbl>
          </a:graphicData>
        </a:graphic>
      </p:graphicFrame>
      <p:sp>
        <p:nvSpPr>
          <p:cNvPr id="15386" name="Footer Placeholder 4">
            <a:extLst>
              <a:ext uri="{FF2B5EF4-FFF2-40B4-BE49-F238E27FC236}">
                <a16:creationId xmlns:a16="http://schemas.microsoft.com/office/drawing/2014/main" id="{3C33189D-F0E9-6D9F-65BD-62BFF45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* </a:t>
            </a:r>
            <a:r>
              <a:rPr lang="en-US" sz="1800" dirty="0" err="1"/>
              <a:t>I</a:t>
            </a:r>
            <a:r>
              <a:rPr lang="en-US" sz="1800" baseline="-25000" dirty="0" err="1"/>
              <a:t>m</a:t>
            </a:r>
            <a:r>
              <a:rPr lang="en-US" sz="1800" dirty="0"/>
              <a:t> is 1.5</a:t>
            </a:r>
          </a:p>
        </p:txBody>
      </p:sp>
    </p:spTree>
    <p:extLst>
      <p:ext uri="{BB962C8B-B14F-4D97-AF65-F5344CB8AC3E}">
        <p14:creationId xmlns:p14="http://schemas.microsoft.com/office/powerpoint/2010/main" val="24108384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>
            <a:extLst>
              <a:ext uri="{FF2B5EF4-FFF2-40B4-BE49-F238E27FC236}">
                <a16:creationId xmlns:a16="http://schemas.microsoft.com/office/drawing/2014/main" id="{B1865A7C-1A85-AD21-C97F-647EB9E7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Intensities</a:t>
            </a:r>
          </a:p>
        </p:txBody>
      </p:sp>
      <p:sp>
        <p:nvSpPr>
          <p:cNvPr id="13315" name="Content Placeholder 7">
            <a:extLst>
              <a:ext uri="{FF2B5EF4-FFF2-40B4-BE49-F238E27FC236}">
                <a16:creationId xmlns:a16="http://schemas.microsoft.com/office/drawing/2014/main" id="{F0DCF77F-87B0-2AFE-43FE-4C48A043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If you were asked to measure an ultrasound beam’s intensity, where would you measure it?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b="1" dirty="0"/>
              <a:t>How would you report it?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B1B6B400-5971-66E3-7BE9-276953957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511080"/>
              </p:ext>
            </p:extLst>
          </p:nvPr>
        </p:nvGraphicFramePr>
        <p:xfrm>
          <a:off x="2667000" y="4064863"/>
          <a:ext cx="385762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0064801" imgH="5419649" progId="">
                  <p:embed/>
                </p:oleObj>
              </mc:Choice>
              <mc:Fallback>
                <p:oleObj r:id="rId3" imgW="10064801" imgH="5419649" progId="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B1B6B400-5971-66E3-7BE9-276953957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064863"/>
                        <a:ext cx="385762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>
            <a:extLst>
              <a:ext uri="{FF2B5EF4-FFF2-40B4-BE49-F238E27FC236}">
                <a16:creationId xmlns:a16="http://schemas.microsoft.com/office/drawing/2014/main" id="{7726D46A-1423-EA24-0551-C066B8400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420" y="685800"/>
            <a:ext cx="8991600" cy="9906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The 5 key words for intensities</a:t>
            </a:r>
            <a:endParaRPr lang="en-US" altLang="en-US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22B9B63-7C34-DCDD-5972-68C0834788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2420" y="2064613"/>
            <a:ext cx="7699159" cy="2728774"/>
          </a:xfrm>
        </p:spPr>
        <p:txBody>
          <a:bodyPr/>
          <a:lstStyle/>
          <a:p>
            <a:pPr eaLnBrk="1" hangingPunct="1"/>
            <a:r>
              <a:rPr lang="en-US" altLang="en-US" b="1" dirty="0"/>
              <a:t>Peak</a:t>
            </a:r>
          </a:p>
          <a:p>
            <a:pPr lvl="1" eaLnBrk="1" hangingPunct="1"/>
            <a:r>
              <a:rPr lang="en-US" altLang="en-US" dirty="0"/>
              <a:t>maximum value</a:t>
            </a:r>
          </a:p>
          <a:p>
            <a:pPr eaLnBrk="1" hangingPunct="1"/>
            <a:r>
              <a:rPr lang="en-US" altLang="en-US" b="1" dirty="0"/>
              <a:t>Average</a:t>
            </a:r>
          </a:p>
          <a:p>
            <a:pPr lvl="1" eaLnBrk="1" hangingPunct="1"/>
            <a:r>
              <a:rPr lang="en-US" altLang="en-US" dirty="0"/>
              <a:t>mean / middle value</a:t>
            </a:r>
          </a:p>
          <a:p>
            <a:pPr eaLnBrk="1" hangingPunct="1"/>
            <a:r>
              <a:rPr lang="en-US" altLang="en-US" b="1" dirty="0"/>
              <a:t>Spatial</a:t>
            </a:r>
          </a:p>
          <a:p>
            <a:pPr lvl="1" eaLnBrk="1" hangingPunct="1"/>
            <a:r>
              <a:rPr lang="en-US" altLang="en-US" dirty="0"/>
              <a:t>referring to location (distance) or space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153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>
            <a:extLst>
              <a:ext uri="{FF2B5EF4-FFF2-40B4-BE49-F238E27FC236}">
                <a16:creationId xmlns:a16="http://schemas.microsoft.com/office/drawing/2014/main" id="{7726D46A-1423-EA24-0551-C066B8400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8991600" cy="9906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The 5 key words for intensities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687CF-727B-4B5D-B96C-59F1E78CB3F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1" y="2133601"/>
            <a:ext cx="7466012" cy="3581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altLang="en-US" b="1" dirty="0">
                <a:latin typeface="+mn-lt"/>
              </a:rPr>
              <a:t>Pulsed</a:t>
            </a:r>
          </a:p>
          <a:p>
            <a:pPr marL="640080" lvl="1" indent="-246888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altLang="en-US" sz="2000" dirty="0">
                <a:latin typeface="+mn-lt"/>
              </a:rPr>
              <a:t>referring to the transmit time only</a:t>
            </a:r>
          </a:p>
          <a:p>
            <a:pPr marL="640080" lvl="1" indent="-246888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altLang="en-US" sz="2000" dirty="0">
                <a:latin typeface="+mn-lt"/>
              </a:rPr>
              <a:t>Pulse is the average intensity for the pulse duration only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altLang="en-US" b="1" dirty="0">
                <a:latin typeface="+mn-lt"/>
              </a:rPr>
              <a:t>Temporal</a:t>
            </a:r>
          </a:p>
          <a:p>
            <a:pPr marL="640080" lvl="1" indent="-246888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altLang="en-US" sz="2000" dirty="0">
                <a:latin typeface="+mn-lt"/>
              </a:rPr>
              <a:t>referring to all time (transmit and receive) </a:t>
            </a:r>
          </a:p>
          <a:p>
            <a:pPr marL="640080" lvl="1" indent="-246888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altLang="en-US" sz="2000" dirty="0">
                <a:latin typeface="+mn-lt"/>
              </a:rPr>
              <a:t>A pulsed ultrasound beam does not have the same intensity at different times because sometimes it is pulsing and sometimes it is not! 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612750A-B8D3-D91B-FC60-A04B7447B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Intensities</a:t>
            </a:r>
            <a:endParaRPr lang="en-US" altLang="en-US" sz="3200" dirty="0"/>
          </a:p>
        </p:txBody>
      </p:sp>
      <p:graphicFrame>
        <p:nvGraphicFramePr>
          <p:cNvPr id="1026" name="Object 5">
            <a:extLst>
              <a:ext uri="{FF2B5EF4-FFF2-40B4-BE49-F238E27FC236}">
                <a16:creationId xmlns:a16="http://schemas.microsoft.com/office/drawing/2014/main" id="{C452D2A5-95E3-2E16-63A9-2A8D83FDA062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438400" y="1600200"/>
          <a:ext cx="385762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10064801" imgH="5419649" progId="">
                  <p:embed/>
                </p:oleObj>
              </mc:Choice>
              <mc:Fallback>
                <p:oleObj r:id="rId3" imgW="10064801" imgH="5419649" progId="">
                  <p:embed/>
                  <p:pic>
                    <p:nvPicPr>
                      <p:cNvPr id="1026" name="Object 5">
                        <a:extLst>
                          <a:ext uri="{FF2B5EF4-FFF2-40B4-BE49-F238E27FC236}">
                            <a16:creationId xmlns:a16="http://schemas.microsoft.com/office/drawing/2014/main" id="{C452D2A5-95E3-2E16-63A9-2A8D83FDA0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00200"/>
                        <a:ext cx="385762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6">
            <a:extLst>
              <a:ext uri="{FF2B5EF4-FFF2-40B4-BE49-F238E27FC236}">
                <a16:creationId xmlns:a16="http://schemas.microsoft.com/office/drawing/2014/main" id="{22DFC5FB-B7B5-BB13-0A8A-C1A8C8A8D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3934747"/>
            <a:ext cx="8915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600" dirty="0"/>
              <a:t>Note the intensity varies:</a:t>
            </a:r>
          </a:p>
          <a:p>
            <a:pPr marL="571500" indent="-571500" algn="ctr" eaLnBrk="1" hangingPunct="1">
              <a:buFont typeface="Courier New" panose="02070309020205020404" pitchFamily="49" charset="0"/>
              <a:buChar char="o"/>
            </a:pPr>
            <a:r>
              <a:rPr lang="en-US" altLang="en-US" sz="3600" dirty="0"/>
              <a:t>depth           time </a:t>
            </a:r>
          </a:p>
          <a:p>
            <a:pPr marL="3086100" lvl="5" indent="-571500" eaLnBrk="1" hangingPunct="1">
              <a:buFont typeface="Courier New" panose="02070309020205020404" pitchFamily="49" charset="0"/>
              <a:buChar char="o"/>
            </a:pPr>
            <a:r>
              <a:rPr lang="en-US" altLang="en-US" sz="3600" dirty="0"/>
              <a:t>width</a:t>
            </a:r>
          </a:p>
          <a:p>
            <a:pPr algn="ctr" eaLnBrk="1" hangingPunct="1"/>
            <a:r>
              <a:rPr lang="en-US" altLang="en-US" sz="3600" dirty="0"/>
              <a:t>             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C50FBB2-43C3-41A9-B89B-54F515C11857}"/>
              </a:ext>
            </a:extLst>
          </p:cNvPr>
          <p:cNvSpPr/>
          <p:nvPr/>
        </p:nvSpPr>
        <p:spPr>
          <a:xfrm>
            <a:off x="4648200" y="4724400"/>
            <a:ext cx="5810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43FEB8FF-F169-7771-D4D7-BA7135F2A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609600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/>
              <a:t>Spatial Considerations</a:t>
            </a:r>
          </a:p>
        </p:txBody>
      </p:sp>
      <p:graphicFrame>
        <p:nvGraphicFramePr>
          <p:cNvPr id="2050" name="Object 7">
            <a:extLst>
              <a:ext uri="{FF2B5EF4-FFF2-40B4-BE49-F238E27FC236}">
                <a16:creationId xmlns:a16="http://schemas.microsoft.com/office/drawing/2014/main" id="{0712C743-5E73-3241-4F29-99CE50DF506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9673741"/>
              </p:ext>
            </p:extLst>
          </p:nvPr>
        </p:nvGraphicFramePr>
        <p:xfrm>
          <a:off x="1862091" y="2189808"/>
          <a:ext cx="556736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4" imgW="10064801" imgH="6193841" progId="">
                  <p:embed/>
                </p:oleObj>
              </mc:Choice>
              <mc:Fallback>
                <p:oleObj r:id="rId4" imgW="10064801" imgH="6193841" progId="">
                  <p:embed/>
                  <p:pic>
                    <p:nvPicPr>
                      <p:cNvPr id="2050" name="Object 7">
                        <a:extLst>
                          <a:ext uri="{FF2B5EF4-FFF2-40B4-BE49-F238E27FC236}">
                            <a16:creationId xmlns:a16="http://schemas.microsoft.com/office/drawing/2014/main" id="{0712C743-5E73-3241-4F29-99CE50DF50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091" y="2189808"/>
                        <a:ext cx="5567363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Footer Placeholder 5">
            <a:extLst>
              <a:ext uri="{FF2B5EF4-FFF2-40B4-BE49-F238E27FC236}">
                <a16:creationId xmlns:a16="http://schemas.microsoft.com/office/drawing/2014/main" id="{66F88BF4-EC51-A80D-0347-D073C210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At a particular depth, the center of the sound beam is more intense than the edges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BD08E-366A-ECBF-563F-A51F81E75BB6}"/>
              </a:ext>
            </a:extLst>
          </p:cNvPr>
          <p:cNvSpPr txBox="1"/>
          <p:nvPr/>
        </p:nvSpPr>
        <p:spPr>
          <a:xfrm>
            <a:off x="4724400" y="444623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4C44D8-1586-1C8E-F006-C86CE89DB336}"/>
              </a:ext>
            </a:extLst>
          </p:cNvPr>
          <p:cNvSpPr txBox="1"/>
          <p:nvPr/>
        </p:nvSpPr>
        <p:spPr>
          <a:xfrm>
            <a:off x="5492318" y="501994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Average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726EB0C-32A3-AE84-578A-B7E681143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Spatial Considerations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019FC00-9422-752A-C2FF-665F1C727F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382000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b="1" dirty="0"/>
              <a:t>Two possible methods can be used: </a:t>
            </a:r>
          </a:p>
          <a:p>
            <a:pPr marL="514350" indent="-514350" eaLnBrk="1" fontAlgn="auto" hangingPunct="1">
              <a:spcAft>
                <a:spcPts val="0"/>
              </a:spcAft>
              <a:buClr>
                <a:schemeClr val="accent3"/>
              </a:buClr>
              <a:buFontTx/>
              <a:buAutoNum type="arabicPeriod"/>
              <a:defRPr/>
            </a:pPr>
            <a:r>
              <a:rPr lang="en-US" b="1" u="sng" dirty="0">
                <a:solidFill>
                  <a:schemeClr val="bg1"/>
                </a:solidFill>
              </a:rPr>
              <a:t>Spatial Peak Intensity</a:t>
            </a:r>
            <a:r>
              <a:rPr lang="en-US" b="1" dirty="0">
                <a:solidFill>
                  <a:schemeClr val="bg1"/>
                </a:solidFill>
              </a:rPr>
              <a:t> or I</a:t>
            </a:r>
            <a:r>
              <a:rPr lang="en-US" b="1" baseline="-25000" dirty="0">
                <a:solidFill>
                  <a:schemeClr val="bg1"/>
                </a:solidFill>
              </a:rPr>
              <a:t>sp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baseline="-25000" dirty="0">
                <a:solidFill>
                  <a:schemeClr val="bg1"/>
                </a:solidFill>
              </a:rPr>
              <a:t> </a:t>
            </a:r>
            <a:r>
              <a:rPr lang="en-US" b="1" dirty="0"/>
              <a:t>referring to the location of </a:t>
            </a:r>
            <a:r>
              <a:rPr lang="en-US" b="1" u="sng" dirty="0"/>
              <a:t>maximum intensity</a:t>
            </a:r>
            <a:r>
              <a:rPr lang="en-US" b="1" dirty="0"/>
              <a:t> within the beam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2.</a:t>
            </a: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US" b="1" u="sng" dirty="0">
                <a:solidFill>
                  <a:schemeClr val="bg1"/>
                </a:solidFill>
              </a:rPr>
              <a:t>Spatial Average Intensity </a:t>
            </a:r>
            <a:r>
              <a:rPr lang="en-US" b="1" dirty="0">
                <a:solidFill>
                  <a:schemeClr val="bg1"/>
                </a:solidFill>
              </a:rPr>
              <a:t>or I</a:t>
            </a:r>
            <a:r>
              <a:rPr lang="en-US" b="1" baseline="-25000" dirty="0">
                <a:solidFill>
                  <a:schemeClr val="bg1"/>
                </a:solidFill>
              </a:rPr>
              <a:t>sa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u="sng" dirty="0"/>
              <a:t>average intensity</a:t>
            </a:r>
            <a:r>
              <a:rPr lang="en-US" b="1" dirty="0"/>
              <a:t> in the cross- sectional area of the beam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b="1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70BB062E-528B-314F-DD82-F0D63EBC7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100" y="75565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Temporal Considerations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2748487-3B46-8DAA-9E2F-446A9E36BA1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92100" y="2514600"/>
            <a:ext cx="4203701" cy="41148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bg1"/>
                </a:solidFill>
              </a:rPr>
              <a:t>Temporal refers to time </a:t>
            </a:r>
          </a:p>
          <a:p>
            <a:pPr eaLnBrk="1" hangingPunct="1"/>
            <a:r>
              <a:rPr lang="en-US" altLang="en-US" b="1" dirty="0"/>
              <a:t>With ultrasound beams that are pulsed their intensity will change over time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</p:txBody>
      </p:sp>
      <p:graphicFrame>
        <p:nvGraphicFramePr>
          <p:cNvPr id="13317" name="Object 5">
            <a:extLst>
              <a:ext uri="{FF2B5EF4-FFF2-40B4-BE49-F238E27FC236}">
                <a16:creationId xmlns:a16="http://schemas.microsoft.com/office/drawing/2014/main" id="{88ACBEBE-4FD1-770A-02E2-6BC7A0A1BE5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7663569"/>
              </p:ext>
            </p:extLst>
          </p:nvPr>
        </p:nvGraphicFramePr>
        <p:xfrm>
          <a:off x="4572000" y="2551471"/>
          <a:ext cx="402595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0064801" imgH="6968033" progId="">
                  <p:embed/>
                </p:oleObj>
              </mc:Choice>
              <mc:Fallback>
                <p:oleObj r:id="rId3" imgW="10064801" imgH="6968033" progId="">
                  <p:embed/>
                  <p:pic>
                    <p:nvPicPr>
                      <p:cNvPr id="13317" name="Object 5">
                        <a:extLst>
                          <a:ext uri="{FF2B5EF4-FFF2-40B4-BE49-F238E27FC236}">
                            <a16:creationId xmlns:a16="http://schemas.microsoft.com/office/drawing/2014/main" id="{88ACBEBE-4FD1-770A-02E2-6BC7A0A1BE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551471"/>
                        <a:ext cx="4025953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FB22157B-A856-2C0F-D6E0-2091FC2C2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061" y="539750"/>
            <a:ext cx="6629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Temporal Considerations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A5766BF-9EE6-943B-F1AE-EC95D22BC8D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73061" y="2057400"/>
            <a:ext cx="4405314" cy="4114800"/>
          </a:xfrm>
        </p:spPr>
        <p:txBody>
          <a:bodyPr>
            <a:normAutofit fontScale="92500" lnSpcReduction="20000"/>
          </a:bodyPr>
          <a:lstStyle/>
          <a:p>
            <a:pPr marL="514350" indent="-514350" eaLnBrk="1" fontAlgn="auto" hangingPunct="1">
              <a:spcAft>
                <a:spcPts val="0"/>
              </a:spcAft>
              <a:buClr>
                <a:schemeClr val="accent3"/>
              </a:buClr>
              <a:buFontTx/>
              <a:buAutoNum type="arabicPeriod"/>
              <a:defRPr/>
            </a:pPr>
            <a:r>
              <a:rPr lang="en-US" sz="2800" b="1" dirty="0">
                <a:solidFill>
                  <a:schemeClr val="bg1"/>
                </a:solidFill>
              </a:rPr>
              <a:t>Temporal Peak Intensity 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baseline="-20000" dirty="0" err="1">
                <a:solidFill>
                  <a:schemeClr val="bg1"/>
                </a:solidFill>
              </a:rPr>
              <a:t>tp</a:t>
            </a:r>
            <a:r>
              <a:rPr lang="en-US" sz="2800" b="1" baseline="-20000" dirty="0">
                <a:solidFill>
                  <a:schemeClr val="bg1"/>
                </a:solidFill>
              </a:rPr>
              <a:t> </a:t>
            </a:r>
          </a:p>
          <a:p>
            <a:pPr marL="366713" lvl="1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sz="2600" b="1" dirty="0"/>
              <a:t>measures the beam’s intensity at the moment it has reached its maximal value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sz="2800" b="1" baseline="-20000" dirty="0">
              <a:solidFill>
                <a:schemeClr val="bg1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2.</a:t>
            </a:r>
            <a:r>
              <a:rPr lang="en-US" sz="2800" b="1" dirty="0">
                <a:solidFill>
                  <a:schemeClr val="bg1"/>
                </a:solidFill>
              </a:rPr>
              <a:t>   I</a:t>
            </a:r>
            <a:r>
              <a:rPr lang="en-US" sz="2800" b="1" baseline="-20000" dirty="0">
                <a:solidFill>
                  <a:schemeClr val="bg1"/>
                </a:solidFill>
              </a:rPr>
              <a:t>max</a:t>
            </a:r>
            <a:r>
              <a:rPr lang="en-US" sz="2800" b="1" dirty="0">
                <a:solidFill>
                  <a:schemeClr val="bg1"/>
                </a:solidFill>
              </a:rPr>
              <a:t> or 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baseline="-20000" dirty="0" err="1">
                <a:solidFill>
                  <a:schemeClr val="bg1"/>
                </a:solidFill>
              </a:rPr>
              <a:t>m</a:t>
            </a:r>
            <a:r>
              <a:rPr lang="en-US" sz="2800" b="1" baseline="-20000" dirty="0">
                <a:solidFill>
                  <a:schemeClr val="bg1"/>
                </a:solidFill>
              </a:rPr>
              <a:t> 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    measurement of the average intensity of the most intense half cycle in the pulse</a:t>
            </a:r>
            <a:endParaRPr lang="en-US" b="1" baseline="-20000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b="1" u="sng" dirty="0"/>
          </a:p>
        </p:txBody>
      </p:sp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C08289A8-36D9-4668-B34B-96C71FCC65E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3970060"/>
              </p:ext>
            </p:extLst>
          </p:nvPr>
        </p:nvGraphicFramePr>
        <p:xfrm>
          <a:off x="4748469" y="2682875"/>
          <a:ext cx="413543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4" imgW="10064801" imgH="6968033" progId="">
                  <p:embed/>
                </p:oleObj>
              </mc:Choice>
              <mc:Fallback>
                <p:oleObj r:id="rId4" imgW="10064801" imgH="6968033" progId="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id="{C08289A8-36D9-4668-B34B-96C71FCC6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469" y="2682875"/>
                        <a:ext cx="4135438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Box 6">
            <a:extLst>
              <a:ext uri="{FF2B5EF4-FFF2-40B4-BE49-F238E27FC236}">
                <a16:creationId xmlns:a16="http://schemas.microsoft.com/office/drawing/2014/main" id="{94AF3A99-25F5-6AD5-80E1-C18EDA858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343400"/>
            <a:ext cx="8239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chemeClr val="bg1"/>
                </a:solidFill>
              </a:rPr>
              <a:t>½ cycle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637156-14D8-4EED-811C-1EC3D82CEF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15BD89-BE1D-455B-BC9E-45067D79B0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874059-2A28-49F0-8D38-4767E67DA0A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564477d5-28bc-4281-951a-a6595459d476"/>
    <ds:schemaRef ds:uri="1d628898-7c92-4313-b589-f839b19a29e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885</Words>
  <Application>Microsoft Office PowerPoint</Application>
  <PresentationFormat>On-screen Show (4:3)</PresentationFormat>
  <Paragraphs>133</Paragraphs>
  <Slides>18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Constantia</vt:lpstr>
      <vt:lpstr>Courier New</vt:lpstr>
      <vt:lpstr>Times New Roman</vt:lpstr>
      <vt:lpstr>Wingdings</vt:lpstr>
      <vt:lpstr>Wingdings 2</vt:lpstr>
      <vt:lpstr>Flow</vt:lpstr>
      <vt:lpstr>Intensities</vt:lpstr>
      <vt:lpstr>Intensities</vt:lpstr>
      <vt:lpstr>The 5 key words for intensities</vt:lpstr>
      <vt:lpstr>The 5 key words for intensities</vt:lpstr>
      <vt:lpstr>Intensities</vt:lpstr>
      <vt:lpstr>Spatial Considerations</vt:lpstr>
      <vt:lpstr>Spatial Considerations</vt:lpstr>
      <vt:lpstr>Temporal Considerations</vt:lpstr>
      <vt:lpstr>Temporal Considerations</vt:lpstr>
      <vt:lpstr>Temporal Considerations</vt:lpstr>
      <vt:lpstr>Temporal Considerations</vt:lpstr>
      <vt:lpstr>Combining Spatial &amp; Temporal Factors</vt:lpstr>
      <vt:lpstr>6 Methods to Measure and  Report Intensity (units W/cm2)</vt:lpstr>
      <vt:lpstr>10 Commandments of Intensity</vt:lpstr>
      <vt:lpstr>PowerPoint Presentation</vt:lpstr>
      <vt:lpstr>PowerPoint Presentation</vt:lpstr>
      <vt:lpstr>PowerPoint Presentation</vt:lpstr>
      <vt:lpstr>Rank Intensities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Intensities</dc:title>
  <dc:creator>KStrong</dc:creator>
  <cp:lastModifiedBy>Johnson, Kathy</cp:lastModifiedBy>
  <cp:revision>37</cp:revision>
  <dcterms:created xsi:type="dcterms:W3CDTF">2005-07-10T22:37:37Z</dcterms:created>
  <dcterms:modified xsi:type="dcterms:W3CDTF">2023-08-23T15:46:43Z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0x0101003BCD649E082A6D408757A4E9A2C25346</vt:lpwstr>
  </property>
</Properties>
</file>